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416" r:id="rId6"/>
    <p:sldId id="1356" r:id="rId7"/>
    <p:sldId id="265" r:id="rId8"/>
    <p:sldId id="398" r:id="rId9"/>
    <p:sldId id="410" r:id="rId10"/>
    <p:sldId id="1376" r:id="rId11"/>
    <p:sldId id="403" r:id="rId12"/>
    <p:sldId id="394" r:id="rId13"/>
    <p:sldId id="260" r:id="rId14"/>
    <p:sldId id="270" r:id="rId15"/>
    <p:sldId id="1369" r:id="rId16"/>
    <p:sldId id="1352" r:id="rId17"/>
    <p:sldId id="401" r:id="rId18"/>
    <p:sldId id="1372" r:id="rId19"/>
    <p:sldId id="395" r:id="rId20"/>
    <p:sldId id="1350" r:id="rId21"/>
    <p:sldId id="1371" r:id="rId22"/>
    <p:sldId id="1374" r:id="rId23"/>
    <p:sldId id="1377" r:id="rId24"/>
    <p:sldId id="1342" r:id="rId25"/>
    <p:sldId id="1343" r:id="rId26"/>
    <p:sldId id="1341" r:id="rId27"/>
    <p:sldId id="274" r:id="rId28"/>
  </p:sldIdLst>
  <p:sldSz cx="12192000" cy="6858000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2D0"/>
    <a:srgbClr val="FD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tu Timperi" userId="98dab40c-5818-43ee-957b-6ceb426211a7" providerId="ADAL" clId="{0C2E8F7D-16D9-46AD-98F1-ED73A3A1CAEE}"/>
    <pc:docChg chg="undo custSel addSld delSld modSld sldOrd modMainMaster">
      <pc:chgData name="Satu Timperi" userId="98dab40c-5818-43ee-957b-6ceb426211a7" providerId="ADAL" clId="{0C2E8F7D-16D9-46AD-98F1-ED73A3A1CAEE}" dt="2026-07-11T13:43:15.138" v="3849" actId="13244"/>
      <pc:docMkLst>
        <pc:docMk/>
      </pc:docMkLst>
      <pc:sldChg chg="addSp delSp modSp mod modNotesTx">
        <pc:chgData name="Satu Timperi" userId="98dab40c-5818-43ee-957b-6ceb426211a7" providerId="ADAL" clId="{0C2E8F7D-16D9-46AD-98F1-ED73A3A1CAEE}" dt="2026-07-11T11:27:40.224" v="1603" actId="962"/>
        <pc:sldMkLst>
          <pc:docMk/>
          <pc:sldMk cId="1554793681" sldId="256"/>
        </pc:sldMkLst>
        <pc:picChg chg="add del mod">
          <ac:chgData name="Satu Timperi" userId="98dab40c-5818-43ee-957b-6ceb426211a7" providerId="ADAL" clId="{0C2E8F7D-16D9-46AD-98F1-ED73A3A1CAEE}" dt="2026-07-11T11:27:40.224" v="1603" actId="962"/>
          <ac:picMkLst>
            <pc:docMk/>
            <pc:sldMk cId="1554793681" sldId="256"/>
            <ac:picMk id="11" creationId="{E65770DD-FB5D-911F-EDBC-ACCE367D5E12}"/>
          </ac:picMkLst>
        </pc:picChg>
      </pc:sldChg>
      <pc:sldChg chg="modSp mod">
        <pc:chgData name="Satu Timperi" userId="98dab40c-5818-43ee-957b-6ceb426211a7" providerId="ADAL" clId="{0C2E8F7D-16D9-46AD-98F1-ED73A3A1CAEE}" dt="2026-07-11T11:33:51.263" v="2462" actId="962"/>
        <pc:sldMkLst>
          <pc:docMk/>
          <pc:sldMk cId="2354767045" sldId="260"/>
        </pc:sldMkLst>
        <pc:picChg chg="mod">
          <ac:chgData name="Satu Timperi" userId="98dab40c-5818-43ee-957b-6ceb426211a7" providerId="ADAL" clId="{0C2E8F7D-16D9-46AD-98F1-ED73A3A1CAEE}" dt="2026-07-11T11:33:51.263" v="2462" actId="962"/>
          <ac:picMkLst>
            <pc:docMk/>
            <pc:sldMk cId="2354767045" sldId="260"/>
            <ac:picMk id="9" creationId="{D521482B-98A5-11CD-B27C-4F80D729365C}"/>
          </ac:picMkLst>
        </pc:picChg>
      </pc:sldChg>
      <pc:sldChg chg="modSp mod">
        <pc:chgData name="Satu Timperi" userId="98dab40c-5818-43ee-957b-6ceb426211a7" providerId="ADAL" clId="{0C2E8F7D-16D9-46AD-98F1-ED73A3A1CAEE}" dt="2026-07-11T11:28:59.563" v="1616" actId="962"/>
        <pc:sldMkLst>
          <pc:docMk/>
          <pc:sldMk cId="2778929822" sldId="265"/>
        </pc:sldMkLst>
        <pc:picChg chg="mod">
          <ac:chgData name="Satu Timperi" userId="98dab40c-5818-43ee-957b-6ceb426211a7" providerId="ADAL" clId="{0C2E8F7D-16D9-46AD-98F1-ED73A3A1CAEE}" dt="2026-07-11T11:28:59.563" v="1616" actId="962"/>
          <ac:picMkLst>
            <pc:docMk/>
            <pc:sldMk cId="2778929822" sldId="265"/>
            <ac:picMk id="11" creationId="{60361D6D-551B-981A-50F6-E550508923A7}"/>
          </ac:picMkLst>
        </pc:picChg>
      </pc:sldChg>
      <pc:sldChg chg="modNotesTx">
        <pc:chgData name="Satu Timperi" userId="98dab40c-5818-43ee-957b-6ceb426211a7" providerId="ADAL" clId="{0C2E8F7D-16D9-46AD-98F1-ED73A3A1CAEE}" dt="2026-07-11T11:55:01.175" v="3782" actId="20577"/>
        <pc:sldMkLst>
          <pc:docMk/>
          <pc:sldMk cId="2296473832" sldId="270"/>
        </pc:sldMkLst>
      </pc:sldChg>
      <pc:sldChg chg="modSp mod modNotesTx">
        <pc:chgData name="Satu Timperi" userId="98dab40c-5818-43ee-957b-6ceb426211a7" providerId="ADAL" clId="{0C2E8F7D-16D9-46AD-98F1-ED73A3A1CAEE}" dt="2026-07-11T11:52:56.247" v="3736" actId="20577"/>
        <pc:sldMkLst>
          <pc:docMk/>
          <pc:sldMk cId="398687624" sldId="274"/>
        </pc:sldMkLst>
        <pc:picChg chg="mod">
          <ac:chgData name="Satu Timperi" userId="98dab40c-5818-43ee-957b-6ceb426211a7" providerId="ADAL" clId="{0C2E8F7D-16D9-46AD-98F1-ED73A3A1CAEE}" dt="2026-07-11T11:52:32.427" v="3699" actId="962"/>
          <ac:picMkLst>
            <pc:docMk/>
            <pc:sldMk cId="398687624" sldId="274"/>
            <ac:picMk id="7" creationId="{F2D2A40B-037C-FB82-2090-49595B119E09}"/>
          </ac:picMkLst>
        </pc:picChg>
      </pc:sldChg>
      <pc:sldChg chg="modSp mod modNotesTx">
        <pc:chgData name="Satu Timperi" userId="98dab40c-5818-43ee-957b-6ceb426211a7" providerId="ADAL" clId="{0C2E8F7D-16D9-46AD-98F1-ED73A3A1CAEE}" dt="2026-07-11T11:53:26.507" v="3755" actId="20577"/>
        <pc:sldMkLst>
          <pc:docMk/>
          <pc:sldMk cId="2495734325" sldId="394"/>
        </pc:sldMkLst>
        <pc:picChg chg="mod">
          <ac:chgData name="Satu Timperi" userId="98dab40c-5818-43ee-957b-6ceb426211a7" providerId="ADAL" clId="{0C2E8F7D-16D9-46AD-98F1-ED73A3A1CAEE}" dt="2026-07-11T11:33:44.603" v="2460" actId="962"/>
          <ac:picMkLst>
            <pc:docMk/>
            <pc:sldMk cId="2495734325" sldId="394"/>
            <ac:picMk id="24" creationId="{F07A90CB-F9F4-CC50-C08E-87F6CF054EF4}"/>
          </ac:picMkLst>
        </pc:picChg>
      </pc:sldChg>
      <pc:sldChg chg="modSp mod modNotesTx">
        <pc:chgData name="Satu Timperi" userId="98dab40c-5818-43ee-957b-6ceb426211a7" providerId="ADAL" clId="{0C2E8F7D-16D9-46AD-98F1-ED73A3A1CAEE}" dt="2026-07-11T11:50:15.118" v="3274" actId="962"/>
        <pc:sldMkLst>
          <pc:docMk/>
          <pc:sldMk cId="2510572922" sldId="395"/>
        </pc:sldMkLst>
        <pc:picChg chg="mod">
          <ac:chgData name="Satu Timperi" userId="98dab40c-5818-43ee-957b-6ceb426211a7" providerId="ADAL" clId="{0C2E8F7D-16D9-46AD-98F1-ED73A3A1CAEE}" dt="2026-07-11T11:50:15.118" v="3274" actId="962"/>
          <ac:picMkLst>
            <pc:docMk/>
            <pc:sldMk cId="2510572922" sldId="395"/>
            <ac:picMk id="7" creationId="{8B1A0263-258F-1615-DA66-BA201213C2C1}"/>
          </ac:picMkLst>
        </pc:picChg>
      </pc:sldChg>
      <pc:sldChg chg="addSp delSp modSp mod">
        <pc:chgData name="Satu Timperi" userId="98dab40c-5818-43ee-957b-6ceb426211a7" providerId="ADAL" clId="{0C2E8F7D-16D9-46AD-98F1-ED73A3A1CAEE}" dt="2026-07-11T13:43:15.138" v="3849" actId="13244"/>
        <pc:sldMkLst>
          <pc:docMk/>
          <pc:sldMk cId="3398584241" sldId="398"/>
        </pc:sldMkLst>
        <pc:picChg chg="mod">
          <ac:chgData name="Satu Timperi" userId="98dab40c-5818-43ee-957b-6ceb426211a7" providerId="ADAL" clId="{0C2E8F7D-16D9-46AD-98F1-ED73A3A1CAEE}" dt="2026-07-11T11:29:32.095" v="1619" actId="962"/>
          <ac:picMkLst>
            <pc:docMk/>
            <pc:sldMk cId="3398584241" sldId="398"/>
            <ac:picMk id="7" creationId="{31C9DC27-BEA4-0862-5699-6CC239891DFF}"/>
          </ac:picMkLst>
        </pc:picChg>
        <pc:picChg chg="del mod">
          <ac:chgData name="Satu Timperi" userId="98dab40c-5818-43ee-957b-6ceb426211a7" providerId="ADAL" clId="{0C2E8F7D-16D9-46AD-98F1-ED73A3A1CAEE}" dt="2026-07-11T13:42:09.568" v="3820" actId="478"/>
          <ac:picMkLst>
            <pc:docMk/>
            <pc:sldMk cId="3398584241" sldId="398"/>
            <ac:picMk id="8" creationId="{850AFE8E-387D-E07B-00F8-BDE6C892B7E4}"/>
          </ac:picMkLst>
        </pc:picChg>
        <pc:picChg chg="add mod ord">
          <ac:chgData name="Satu Timperi" userId="98dab40c-5818-43ee-957b-6ceb426211a7" providerId="ADAL" clId="{0C2E8F7D-16D9-46AD-98F1-ED73A3A1CAEE}" dt="2026-07-11T13:43:15.138" v="3849" actId="13244"/>
          <ac:picMkLst>
            <pc:docMk/>
            <pc:sldMk cId="3398584241" sldId="398"/>
            <ac:picMk id="9" creationId="{3C788748-16EA-C9BA-184B-CC7CA11857A3}"/>
          </ac:picMkLst>
        </pc:picChg>
        <pc:picChg chg="mod">
          <ac:chgData name="Satu Timperi" userId="98dab40c-5818-43ee-957b-6ceb426211a7" providerId="ADAL" clId="{0C2E8F7D-16D9-46AD-98F1-ED73A3A1CAEE}" dt="2026-07-11T11:30:31.780" v="1791" actId="962"/>
          <ac:picMkLst>
            <pc:docMk/>
            <pc:sldMk cId="3398584241" sldId="398"/>
            <ac:picMk id="11" creationId="{0214F4B2-5C66-02AB-202D-59B5A6701D67}"/>
          </ac:picMkLst>
        </pc:picChg>
        <pc:picChg chg="mod ord">
          <ac:chgData name="Satu Timperi" userId="98dab40c-5818-43ee-957b-6ceb426211a7" providerId="ADAL" clId="{0C2E8F7D-16D9-46AD-98F1-ED73A3A1CAEE}" dt="2026-07-11T11:55:21.764" v="3783" actId="13244"/>
          <ac:picMkLst>
            <pc:docMk/>
            <pc:sldMk cId="3398584241" sldId="398"/>
            <ac:picMk id="14" creationId="{4CE0B569-40D2-4A80-4108-AE304F0287A8}"/>
          </ac:picMkLst>
        </pc:picChg>
      </pc:sldChg>
      <pc:sldChg chg="modSp mod">
        <pc:chgData name="Satu Timperi" userId="98dab40c-5818-43ee-957b-6ceb426211a7" providerId="ADAL" clId="{0C2E8F7D-16D9-46AD-98F1-ED73A3A1CAEE}" dt="2026-07-11T11:57:23.745" v="3789" actId="13244"/>
        <pc:sldMkLst>
          <pc:docMk/>
          <pc:sldMk cId="2292654550" sldId="401"/>
        </pc:sldMkLst>
        <pc:picChg chg="mod ord">
          <ac:chgData name="Satu Timperi" userId="98dab40c-5818-43ee-957b-6ceb426211a7" providerId="ADAL" clId="{0C2E8F7D-16D9-46AD-98F1-ED73A3A1CAEE}" dt="2026-07-11T11:57:23.745" v="3789" actId="13244"/>
          <ac:picMkLst>
            <pc:docMk/>
            <pc:sldMk cId="2292654550" sldId="401"/>
            <ac:picMk id="10" creationId="{AB79B45D-D8AA-BBD3-B708-0D776CC8724C}"/>
          </ac:picMkLst>
        </pc:picChg>
      </pc:sldChg>
      <pc:sldChg chg="modSp mod">
        <pc:chgData name="Satu Timperi" userId="98dab40c-5818-43ee-957b-6ceb426211a7" providerId="ADAL" clId="{0C2E8F7D-16D9-46AD-98F1-ED73A3A1CAEE}" dt="2026-07-11T11:33:16.032" v="2297" actId="962"/>
        <pc:sldMkLst>
          <pc:docMk/>
          <pc:sldMk cId="3788335924" sldId="403"/>
        </pc:sldMkLst>
        <pc:picChg chg="mod">
          <ac:chgData name="Satu Timperi" userId="98dab40c-5818-43ee-957b-6ceb426211a7" providerId="ADAL" clId="{0C2E8F7D-16D9-46AD-98F1-ED73A3A1CAEE}" dt="2026-07-11T11:33:16.032" v="2297" actId="962"/>
          <ac:picMkLst>
            <pc:docMk/>
            <pc:sldMk cId="3788335924" sldId="403"/>
            <ac:picMk id="4" creationId="{44B136FC-841C-36DB-E5FA-B1B856666FE3}"/>
          </ac:picMkLst>
        </pc:picChg>
      </pc:sldChg>
      <pc:sldChg chg="modSp mod">
        <pc:chgData name="Satu Timperi" userId="98dab40c-5818-43ee-957b-6ceb426211a7" providerId="ADAL" clId="{0C2E8F7D-16D9-46AD-98F1-ED73A3A1CAEE}" dt="2026-07-11T11:56:08.119" v="3785" actId="13244"/>
        <pc:sldMkLst>
          <pc:docMk/>
          <pc:sldMk cId="1601050648" sldId="410"/>
        </pc:sldMkLst>
        <pc:picChg chg="mod ord">
          <ac:chgData name="Satu Timperi" userId="98dab40c-5818-43ee-957b-6ceb426211a7" providerId="ADAL" clId="{0C2E8F7D-16D9-46AD-98F1-ED73A3A1CAEE}" dt="2026-07-11T11:56:03.707" v="3784" actId="13244"/>
          <ac:picMkLst>
            <pc:docMk/>
            <pc:sldMk cId="1601050648" sldId="410"/>
            <ac:picMk id="11" creationId="{B9327093-A272-4C42-0F93-E9DE32F33B12}"/>
          </ac:picMkLst>
        </pc:picChg>
        <pc:picChg chg="mod">
          <ac:chgData name="Satu Timperi" userId="98dab40c-5818-43ee-957b-6ceb426211a7" providerId="ADAL" clId="{0C2E8F7D-16D9-46AD-98F1-ED73A3A1CAEE}" dt="2026-07-11T11:31:21.137" v="2058" actId="962"/>
          <ac:picMkLst>
            <pc:docMk/>
            <pc:sldMk cId="1601050648" sldId="410"/>
            <ac:picMk id="15" creationId="{9FE7E2A5-86B9-0229-FFF6-5F45C5F6B417}"/>
          </ac:picMkLst>
        </pc:picChg>
        <pc:picChg chg="mod ord">
          <ac:chgData name="Satu Timperi" userId="98dab40c-5818-43ee-957b-6ceb426211a7" providerId="ADAL" clId="{0C2E8F7D-16D9-46AD-98F1-ED73A3A1CAEE}" dt="2026-07-11T11:56:08.119" v="3785" actId="13244"/>
          <ac:picMkLst>
            <pc:docMk/>
            <pc:sldMk cId="1601050648" sldId="410"/>
            <ac:picMk id="17" creationId="{371464F7-9BBA-C993-5B55-388C0373B5D4}"/>
          </ac:picMkLst>
        </pc:picChg>
        <pc:picChg chg="mod">
          <ac:chgData name="Satu Timperi" userId="98dab40c-5818-43ee-957b-6ceb426211a7" providerId="ADAL" clId="{0C2E8F7D-16D9-46AD-98F1-ED73A3A1CAEE}" dt="2026-07-11T11:31:33.924" v="2097" actId="962"/>
          <ac:picMkLst>
            <pc:docMk/>
            <pc:sldMk cId="1601050648" sldId="410"/>
            <ac:picMk id="19" creationId="{5A453AAC-E1BB-84A9-AEB6-06B0F03633EA}"/>
          </ac:picMkLst>
        </pc:picChg>
      </pc:sldChg>
      <pc:sldChg chg="modSp mod">
        <pc:chgData name="Satu Timperi" userId="98dab40c-5818-43ee-957b-6ceb426211a7" providerId="ADAL" clId="{0C2E8F7D-16D9-46AD-98F1-ED73A3A1CAEE}" dt="2026-07-11T11:28:22.531" v="1610" actId="962"/>
        <pc:sldMkLst>
          <pc:docMk/>
          <pc:sldMk cId="1846872840" sldId="416"/>
        </pc:sldMkLst>
        <pc:picChg chg="mod">
          <ac:chgData name="Satu Timperi" userId="98dab40c-5818-43ee-957b-6ceb426211a7" providerId="ADAL" clId="{0C2E8F7D-16D9-46AD-98F1-ED73A3A1CAEE}" dt="2026-07-11T11:28:22.531" v="1610" actId="962"/>
          <ac:picMkLst>
            <pc:docMk/>
            <pc:sldMk cId="1846872840" sldId="416"/>
            <ac:picMk id="12" creationId="{60ED0DBF-44A0-BAE9-564E-7FEF20527408}"/>
          </ac:picMkLst>
        </pc:picChg>
      </pc:sldChg>
      <pc:sldChg chg="addSp delSp modSp mod">
        <pc:chgData name="Satu Timperi" userId="98dab40c-5818-43ee-957b-6ceb426211a7" providerId="ADAL" clId="{0C2E8F7D-16D9-46AD-98F1-ED73A3A1CAEE}" dt="2026-07-11T12:11:12.165" v="3794" actId="962"/>
        <pc:sldMkLst>
          <pc:docMk/>
          <pc:sldMk cId="4220008233" sldId="1341"/>
        </pc:sldMkLst>
        <pc:spChg chg="add del mod">
          <ac:chgData name="Satu Timperi" userId="98dab40c-5818-43ee-957b-6ceb426211a7" providerId="ADAL" clId="{0C2E8F7D-16D9-46AD-98F1-ED73A3A1CAEE}" dt="2026-07-11T11:51:21.739" v="3283"/>
          <ac:spMkLst>
            <pc:docMk/>
            <pc:sldMk cId="4220008233" sldId="1341"/>
            <ac:spMk id="5" creationId="{1C9C1FAE-018F-AC9C-610F-BEE17D17C539}"/>
          </ac:spMkLst>
        </pc:spChg>
        <pc:picChg chg="add mod ord">
          <ac:chgData name="Satu Timperi" userId="98dab40c-5818-43ee-957b-6ceb426211a7" providerId="ADAL" clId="{0C2E8F7D-16D9-46AD-98F1-ED73A3A1CAEE}" dt="2026-07-11T12:11:12.165" v="3794" actId="962"/>
          <ac:picMkLst>
            <pc:docMk/>
            <pc:sldMk cId="4220008233" sldId="1341"/>
            <ac:picMk id="11" creationId="{D6B3CBAC-A783-5933-3CBB-BECA1C5FCE58}"/>
          </ac:picMkLst>
        </pc:picChg>
        <pc:picChg chg="del">
          <ac:chgData name="Satu Timperi" userId="98dab40c-5818-43ee-957b-6ceb426211a7" providerId="ADAL" clId="{0C2E8F7D-16D9-46AD-98F1-ED73A3A1CAEE}" dt="2026-07-11T11:51:17.438" v="3281" actId="478"/>
          <ac:picMkLst>
            <pc:docMk/>
            <pc:sldMk cId="4220008233" sldId="1341"/>
            <ac:picMk id="12" creationId="{138D114F-0F8E-673C-8B96-60D3C51458A8}"/>
          </ac:picMkLst>
        </pc:picChg>
      </pc:sldChg>
      <pc:sldChg chg="modSp mod">
        <pc:chgData name="Satu Timperi" userId="98dab40c-5818-43ee-957b-6ceb426211a7" providerId="ADAL" clId="{0C2E8F7D-16D9-46AD-98F1-ED73A3A1CAEE}" dt="2026-07-11T12:13:50.360" v="3802" actId="962"/>
        <pc:sldMkLst>
          <pc:docMk/>
          <pc:sldMk cId="3350358943" sldId="1342"/>
        </pc:sldMkLst>
        <pc:picChg chg="mod ord">
          <ac:chgData name="Satu Timperi" userId="98dab40c-5818-43ee-957b-6ceb426211a7" providerId="ADAL" clId="{0C2E8F7D-16D9-46AD-98F1-ED73A3A1CAEE}" dt="2026-07-11T11:57:45.835" v="3792" actId="13244"/>
          <ac:picMkLst>
            <pc:docMk/>
            <pc:sldMk cId="3350358943" sldId="1342"/>
            <ac:picMk id="10" creationId="{68233830-53C2-3055-60C3-6757391471A6}"/>
          </ac:picMkLst>
        </pc:picChg>
        <pc:picChg chg="mod">
          <ac:chgData name="Satu Timperi" userId="98dab40c-5818-43ee-957b-6ceb426211a7" providerId="ADAL" clId="{0C2E8F7D-16D9-46AD-98F1-ED73A3A1CAEE}" dt="2026-07-11T12:13:36.216" v="3798" actId="962"/>
          <ac:picMkLst>
            <pc:docMk/>
            <pc:sldMk cId="3350358943" sldId="1342"/>
            <ac:picMk id="16" creationId="{1AFDFC6A-0915-A067-1B88-1E87C5F3CF37}"/>
          </ac:picMkLst>
        </pc:picChg>
        <pc:picChg chg="mod">
          <ac:chgData name="Satu Timperi" userId="98dab40c-5818-43ee-957b-6ceb426211a7" providerId="ADAL" clId="{0C2E8F7D-16D9-46AD-98F1-ED73A3A1CAEE}" dt="2026-07-11T12:13:50.360" v="3802" actId="962"/>
          <ac:picMkLst>
            <pc:docMk/>
            <pc:sldMk cId="3350358943" sldId="1342"/>
            <ac:picMk id="18" creationId="{1B454AFD-F15C-79F8-6E6A-251AD050788F}"/>
          </ac:picMkLst>
        </pc:picChg>
      </pc:sldChg>
      <pc:sldChg chg="modSp mod">
        <pc:chgData name="Satu Timperi" userId="98dab40c-5818-43ee-957b-6ceb426211a7" providerId="ADAL" clId="{0C2E8F7D-16D9-46AD-98F1-ED73A3A1CAEE}" dt="2026-07-11T11:51:12.468" v="3280" actId="962"/>
        <pc:sldMkLst>
          <pc:docMk/>
          <pc:sldMk cId="47750367" sldId="1343"/>
        </pc:sldMkLst>
        <pc:picChg chg="mod">
          <ac:chgData name="Satu Timperi" userId="98dab40c-5818-43ee-957b-6ceb426211a7" providerId="ADAL" clId="{0C2E8F7D-16D9-46AD-98F1-ED73A3A1CAEE}" dt="2026-07-11T11:51:12.468" v="3280" actId="962"/>
          <ac:picMkLst>
            <pc:docMk/>
            <pc:sldMk cId="47750367" sldId="1343"/>
            <ac:picMk id="13" creationId="{C9032B14-EAF7-BA19-CE78-122C7D1A5192}"/>
          </ac:picMkLst>
        </pc:picChg>
      </pc:sldChg>
      <pc:sldChg chg="modSp mod">
        <pc:chgData name="Satu Timperi" userId="98dab40c-5818-43ee-957b-6ceb426211a7" providerId="ADAL" clId="{0C2E8F7D-16D9-46AD-98F1-ED73A3A1CAEE}" dt="2026-07-11T11:44:09.023" v="2570" actId="962"/>
        <pc:sldMkLst>
          <pc:docMk/>
          <pc:sldMk cId="4260471925" sldId="1350"/>
        </pc:sldMkLst>
        <pc:picChg chg="mod">
          <ac:chgData name="Satu Timperi" userId="98dab40c-5818-43ee-957b-6ceb426211a7" providerId="ADAL" clId="{0C2E8F7D-16D9-46AD-98F1-ED73A3A1CAEE}" dt="2026-07-11T11:44:09.023" v="2570" actId="962"/>
          <ac:picMkLst>
            <pc:docMk/>
            <pc:sldMk cId="4260471925" sldId="1350"/>
            <ac:picMk id="11" creationId="{21840CB2-EBE9-0382-81BD-0399F341CAE0}"/>
          </ac:picMkLst>
        </pc:picChg>
      </pc:sldChg>
      <pc:sldChg chg="addSp delSp modSp mod modNotesTx">
        <pc:chgData name="Satu Timperi" userId="98dab40c-5818-43ee-957b-6ceb426211a7" providerId="ADAL" clId="{0C2E8F7D-16D9-46AD-98F1-ED73A3A1CAEE}" dt="2026-07-11T11:47:58.368" v="2804" actId="20577"/>
        <pc:sldMkLst>
          <pc:docMk/>
          <pc:sldMk cId="3598187175" sldId="1352"/>
        </pc:sldMkLst>
        <pc:spChg chg="add del mod">
          <ac:chgData name="Satu Timperi" userId="98dab40c-5818-43ee-957b-6ceb426211a7" providerId="ADAL" clId="{0C2E8F7D-16D9-46AD-98F1-ED73A3A1CAEE}" dt="2026-07-11T11:46:41.314" v="2679"/>
          <ac:spMkLst>
            <pc:docMk/>
            <pc:sldMk cId="3598187175" sldId="1352"/>
            <ac:spMk id="4" creationId="{23388821-0958-A86B-740D-7961301E9103}"/>
          </ac:spMkLst>
        </pc:spChg>
        <pc:picChg chg="add mod ord">
          <ac:chgData name="Satu Timperi" userId="98dab40c-5818-43ee-957b-6ceb426211a7" providerId="ADAL" clId="{0C2E8F7D-16D9-46AD-98F1-ED73A3A1CAEE}" dt="2026-07-11T11:47:48.846" v="2803" actId="962"/>
          <ac:picMkLst>
            <pc:docMk/>
            <pc:sldMk cId="3598187175" sldId="1352"/>
            <ac:picMk id="6" creationId="{B6C93099-50C5-0818-1AC9-E4639EE6FD69}"/>
          </ac:picMkLst>
        </pc:picChg>
        <pc:picChg chg="del mod">
          <ac:chgData name="Satu Timperi" userId="98dab40c-5818-43ee-957b-6ceb426211a7" providerId="ADAL" clId="{0C2E8F7D-16D9-46AD-98F1-ED73A3A1CAEE}" dt="2026-07-11T11:46:18.986" v="2677" actId="478"/>
          <ac:picMkLst>
            <pc:docMk/>
            <pc:sldMk cId="3598187175" sldId="1352"/>
            <ac:picMk id="7" creationId="{CC3DE866-3BF3-8F20-31E4-D42FDE5F9D50}"/>
          </ac:picMkLst>
        </pc:picChg>
      </pc:sldChg>
      <pc:sldChg chg="modSp mod">
        <pc:chgData name="Satu Timperi" userId="98dab40c-5818-43ee-957b-6ceb426211a7" providerId="ADAL" clId="{0C2E8F7D-16D9-46AD-98F1-ED73A3A1CAEE}" dt="2026-07-11T11:28:53.790" v="1612" actId="962"/>
        <pc:sldMkLst>
          <pc:docMk/>
          <pc:sldMk cId="1790292600" sldId="1356"/>
        </pc:sldMkLst>
        <pc:picChg chg="mod">
          <ac:chgData name="Satu Timperi" userId="98dab40c-5818-43ee-957b-6ceb426211a7" providerId="ADAL" clId="{0C2E8F7D-16D9-46AD-98F1-ED73A3A1CAEE}" dt="2026-07-11T11:28:53.790" v="1612" actId="962"/>
          <ac:picMkLst>
            <pc:docMk/>
            <pc:sldMk cId="1790292600" sldId="1356"/>
            <ac:picMk id="11" creationId="{B50E847E-4BEB-C387-9102-BA0F6131FAF3}"/>
          </ac:picMkLst>
        </pc:picChg>
      </pc:sldChg>
      <pc:sldChg chg="modSp mod">
        <pc:chgData name="Satu Timperi" userId="98dab40c-5818-43ee-957b-6ceb426211a7" providerId="ADAL" clId="{0C2E8F7D-16D9-46AD-98F1-ED73A3A1CAEE}" dt="2026-07-11T11:34:21.157" v="2567" actId="962"/>
        <pc:sldMkLst>
          <pc:docMk/>
          <pc:sldMk cId="3433529607" sldId="1369"/>
        </pc:sldMkLst>
        <pc:picChg chg="mod">
          <ac:chgData name="Satu Timperi" userId="98dab40c-5818-43ee-957b-6ceb426211a7" providerId="ADAL" clId="{0C2E8F7D-16D9-46AD-98F1-ED73A3A1CAEE}" dt="2026-07-11T11:34:21.157" v="2567" actId="962"/>
          <ac:picMkLst>
            <pc:docMk/>
            <pc:sldMk cId="3433529607" sldId="1369"/>
            <ac:picMk id="12" creationId="{F914699A-1B4E-1207-C84B-6DC7C992F7FD}"/>
          </ac:picMkLst>
        </pc:picChg>
      </pc:sldChg>
      <pc:sldChg chg="modSp mod">
        <pc:chgData name="Satu Timperi" userId="98dab40c-5818-43ee-957b-6ceb426211a7" providerId="ADAL" clId="{0C2E8F7D-16D9-46AD-98F1-ED73A3A1CAEE}" dt="2026-07-11T11:57:07.501" v="3787" actId="13244"/>
        <pc:sldMkLst>
          <pc:docMk/>
          <pc:sldMk cId="4269647591" sldId="1371"/>
        </pc:sldMkLst>
        <pc:picChg chg="mod ord">
          <ac:chgData name="Satu Timperi" userId="98dab40c-5818-43ee-957b-6ceb426211a7" providerId="ADAL" clId="{0C2E8F7D-16D9-46AD-98F1-ED73A3A1CAEE}" dt="2026-07-11T11:57:07.501" v="3787" actId="13244"/>
          <ac:picMkLst>
            <pc:docMk/>
            <pc:sldMk cId="4269647591" sldId="1371"/>
            <ac:picMk id="7" creationId="{2EC1EAF2-3154-86A6-59CC-50B32DB75C02}"/>
          </ac:picMkLst>
        </pc:picChg>
      </pc:sldChg>
      <pc:sldChg chg="addSp delSp modSp mod">
        <pc:chgData name="Satu Timperi" userId="98dab40c-5818-43ee-957b-6ceb426211a7" providerId="ADAL" clId="{0C2E8F7D-16D9-46AD-98F1-ED73A3A1CAEE}" dt="2026-07-11T13:41:55.621" v="3819" actId="962"/>
        <pc:sldMkLst>
          <pc:docMk/>
          <pc:sldMk cId="3194350852" sldId="1372"/>
        </pc:sldMkLst>
        <pc:picChg chg="del mod ord">
          <ac:chgData name="Satu Timperi" userId="98dab40c-5818-43ee-957b-6ceb426211a7" providerId="ADAL" clId="{0C2E8F7D-16D9-46AD-98F1-ED73A3A1CAEE}" dt="2026-07-11T13:41:08.615" v="3805" actId="478"/>
          <ac:picMkLst>
            <pc:docMk/>
            <pc:sldMk cId="3194350852" sldId="1372"/>
            <ac:picMk id="5" creationId="{65B67923-B7D7-E344-EF12-149A41208905}"/>
          </ac:picMkLst>
        </pc:picChg>
        <pc:picChg chg="add mod">
          <ac:chgData name="Satu Timperi" userId="98dab40c-5818-43ee-957b-6ceb426211a7" providerId="ADAL" clId="{0C2E8F7D-16D9-46AD-98F1-ED73A3A1CAEE}" dt="2026-07-11T13:41:55.621" v="3819" actId="962"/>
          <ac:picMkLst>
            <pc:docMk/>
            <pc:sldMk cId="3194350852" sldId="1372"/>
            <ac:picMk id="6" creationId="{71DCA834-E26C-510A-8E9C-29826E4EAC50}"/>
          </ac:picMkLst>
        </pc:picChg>
        <pc:picChg chg="mod">
          <ac:chgData name="Satu Timperi" userId="98dab40c-5818-43ee-957b-6ceb426211a7" providerId="ADAL" clId="{0C2E8F7D-16D9-46AD-98F1-ED73A3A1CAEE}" dt="2026-07-11T11:49:22.046" v="3049" actId="962"/>
          <ac:picMkLst>
            <pc:docMk/>
            <pc:sldMk cId="3194350852" sldId="1372"/>
            <ac:picMk id="12" creationId="{7FF6AEDB-F727-A2B5-ED57-4A832939EE14}"/>
          </ac:picMkLst>
        </pc:picChg>
      </pc:sldChg>
      <pc:sldChg chg="modSp mod">
        <pc:chgData name="Satu Timperi" userId="98dab40c-5818-43ee-957b-6ceb426211a7" providerId="ADAL" clId="{0C2E8F7D-16D9-46AD-98F1-ED73A3A1CAEE}" dt="2026-07-11T11:57:15.135" v="3788" actId="13244"/>
        <pc:sldMkLst>
          <pc:docMk/>
          <pc:sldMk cId="4098254869" sldId="1374"/>
        </pc:sldMkLst>
        <pc:picChg chg="mod ord">
          <ac:chgData name="Satu Timperi" userId="98dab40c-5818-43ee-957b-6ceb426211a7" providerId="ADAL" clId="{0C2E8F7D-16D9-46AD-98F1-ED73A3A1CAEE}" dt="2026-07-11T11:57:15.135" v="3788" actId="13244"/>
          <ac:picMkLst>
            <pc:docMk/>
            <pc:sldMk cId="4098254869" sldId="1374"/>
            <ac:picMk id="6" creationId="{814E3DD3-2B66-C45E-6C85-1B58C67826FC}"/>
          </ac:picMkLst>
        </pc:picChg>
        <pc:picChg chg="mod">
          <ac:chgData name="Satu Timperi" userId="98dab40c-5818-43ee-957b-6ceb426211a7" providerId="ADAL" clId="{0C2E8F7D-16D9-46AD-98F1-ED73A3A1CAEE}" dt="2026-07-11T11:45:08.245" v="2661" actId="962"/>
          <ac:picMkLst>
            <pc:docMk/>
            <pc:sldMk cId="4098254869" sldId="1374"/>
            <ac:picMk id="11" creationId="{1694D1E0-A72A-3419-D7AD-461ADEFE8D9D}"/>
          </ac:picMkLst>
        </pc:picChg>
      </pc:sldChg>
      <pc:sldChg chg="addSp delSp modSp mod">
        <pc:chgData name="Satu Timperi" userId="98dab40c-5818-43ee-957b-6ceb426211a7" providerId="ADAL" clId="{0C2E8F7D-16D9-46AD-98F1-ED73A3A1CAEE}" dt="2026-07-11T13:43:07.964" v="3848" actId="13244"/>
        <pc:sldMkLst>
          <pc:docMk/>
          <pc:sldMk cId="2441494746" sldId="1377"/>
        </pc:sldMkLst>
        <pc:picChg chg="del">
          <ac:chgData name="Satu Timperi" userId="98dab40c-5818-43ee-957b-6ceb426211a7" providerId="ADAL" clId="{0C2E8F7D-16D9-46AD-98F1-ED73A3A1CAEE}" dt="2026-07-11T11:45:29.411" v="2664" actId="478"/>
          <ac:picMkLst>
            <pc:docMk/>
            <pc:sldMk cId="2441494746" sldId="1377"/>
            <ac:picMk id="4" creationId="{48B0BB7D-51A3-9714-DFF9-263E76581EAE}"/>
          </ac:picMkLst>
        </pc:picChg>
        <pc:picChg chg="add ord">
          <ac:chgData name="Satu Timperi" userId="98dab40c-5818-43ee-957b-6ceb426211a7" providerId="ADAL" clId="{0C2E8F7D-16D9-46AD-98F1-ED73A3A1CAEE}" dt="2026-07-11T13:43:07.964" v="3848" actId="13244"/>
          <ac:picMkLst>
            <pc:docMk/>
            <pc:sldMk cId="2441494746" sldId="1377"/>
            <ac:picMk id="7" creationId="{CDBC460E-3C54-2630-02EA-8FA67320AB95}"/>
          </ac:picMkLst>
        </pc:picChg>
        <pc:picChg chg="del">
          <ac:chgData name="Satu Timperi" userId="98dab40c-5818-43ee-957b-6ceb426211a7" providerId="ADAL" clId="{0C2E8F7D-16D9-46AD-98F1-ED73A3A1CAEE}" dt="2026-07-11T11:45:30.721" v="2665" actId="478"/>
          <ac:picMkLst>
            <pc:docMk/>
            <pc:sldMk cId="2441494746" sldId="1377"/>
            <ac:picMk id="7" creationId="{D1E481F6-6844-E9B7-F94D-92B7FB6E2DC5}"/>
          </ac:picMkLst>
        </pc:picChg>
        <pc:picChg chg="del">
          <ac:chgData name="Satu Timperi" userId="98dab40c-5818-43ee-957b-6ceb426211a7" providerId="ADAL" clId="{0C2E8F7D-16D9-46AD-98F1-ED73A3A1CAEE}" dt="2026-07-11T11:45:28.052" v="2663" actId="478"/>
          <ac:picMkLst>
            <pc:docMk/>
            <pc:sldMk cId="2441494746" sldId="1377"/>
            <ac:picMk id="8" creationId="{745A8302-BF77-EB86-66E0-5A03C5B2BFF4}"/>
          </ac:picMkLst>
        </pc:picChg>
        <pc:picChg chg="add">
          <ac:chgData name="Satu Timperi" userId="98dab40c-5818-43ee-957b-6ceb426211a7" providerId="ADAL" clId="{0C2E8F7D-16D9-46AD-98F1-ED73A3A1CAEE}" dt="2026-07-11T11:45:31.451" v="2666" actId="22"/>
          <ac:picMkLst>
            <pc:docMk/>
            <pc:sldMk cId="2441494746" sldId="1377"/>
            <ac:picMk id="10" creationId="{07F1925A-6B87-3C0A-912B-A6E2DF1AF445}"/>
          </ac:picMkLst>
        </pc:picChg>
        <pc:picChg chg="add ord">
          <ac:chgData name="Satu Timperi" userId="98dab40c-5818-43ee-957b-6ceb426211a7" providerId="ADAL" clId="{0C2E8F7D-16D9-46AD-98F1-ED73A3A1CAEE}" dt="2026-07-11T11:57:32.119" v="3790" actId="13244"/>
          <ac:picMkLst>
            <pc:docMk/>
            <pc:sldMk cId="2441494746" sldId="1377"/>
            <ac:picMk id="12" creationId="{07404783-FB20-E18A-34EE-C04279C6D5F9}"/>
          </ac:picMkLst>
        </pc:picChg>
        <pc:picChg chg="del">
          <ac:chgData name="Satu Timperi" userId="98dab40c-5818-43ee-957b-6ceb426211a7" providerId="ADAL" clId="{0C2E8F7D-16D9-46AD-98F1-ED73A3A1CAEE}" dt="2026-07-11T11:45:26.812" v="2662" actId="478"/>
          <ac:picMkLst>
            <pc:docMk/>
            <pc:sldMk cId="2441494746" sldId="1377"/>
            <ac:picMk id="14" creationId="{4CB698F1-0A91-A526-AB21-7743F9FACFCC}"/>
          </ac:picMkLst>
        </pc:picChg>
        <pc:picChg chg="add del">
          <ac:chgData name="Satu Timperi" userId="98dab40c-5818-43ee-957b-6ceb426211a7" providerId="ADAL" clId="{0C2E8F7D-16D9-46AD-98F1-ED73A3A1CAEE}" dt="2026-07-11T13:42:50.964" v="3846" actId="478"/>
          <ac:picMkLst>
            <pc:docMk/>
            <pc:sldMk cId="2441494746" sldId="1377"/>
            <ac:picMk id="15" creationId="{28D6F9FB-7296-1BB0-2EB4-216A319FE943}"/>
          </ac:picMkLst>
        </pc:picChg>
        <pc:picChg chg="add">
          <ac:chgData name="Satu Timperi" userId="98dab40c-5818-43ee-957b-6ceb426211a7" providerId="ADAL" clId="{0C2E8F7D-16D9-46AD-98F1-ED73A3A1CAEE}" dt="2026-07-11T11:45:31.451" v="2666" actId="22"/>
          <ac:picMkLst>
            <pc:docMk/>
            <pc:sldMk cId="2441494746" sldId="1377"/>
            <ac:picMk id="17" creationId="{AF5196D4-A3B4-BB21-EFE9-8E67A3EF1E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18990-A938-4AC5-8DBE-552B8E5A29AE}" type="datetimeFigureOut">
              <a:rPr lang="fi-FI" smtClean="0"/>
              <a:t>11.7.2026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847C1-FAA9-4B0A-AD29-DFF89FCCA66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673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Tervetuloa ja esittelyt (15 min)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810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Tulevaisuusajattelu (10 min)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4576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Tulevaisuusajattelu (10 min) Kuvat Papunet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78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Tauko (10 min)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22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F844B-068E-4093-3815-9073DAEB5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266ABE9-BABF-2C39-881C-508E903BA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A8F40CA-1DAA-8665-ECBE-D9E2B71BC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Aikamatkalaukku + menneisyys, lisätään menneisyys, tämä hetki ja tulevaisuus osallistujien kanssa tilaan (15 min)</a:t>
            </a:r>
          </a:p>
          <a:p>
            <a:pPr algn="l"/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i-FI" b="0" i="0" dirty="0">
                <a:solidFill>
                  <a:srgbClr val="212529"/>
                </a:solidFill>
                <a:effectLst/>
                <a:latin typeface="-apple-system"/>
              </a:rPr>
              <a:t>Kuva Chat GPT)</a:t>
            </a:r>
            <a:br>
              <a:rPr lang="fi-FI" dirty="0"/>
            </a:b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A9092C9-344E-5BD2-4B92-04A7835F21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643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 hetki: Hyödynnä TUNNISTA-kortteja (10 min)</a:t>
            </a:r>
            <a:b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Pienryhmissä (2–3 hlöä)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koko ryhmässä (valitse ryhmän mukaan).</a:t>
            </a:r>
          </a:p>
          <a:p>
            <a:pPr lvl="0"/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Jokainen saa sanoa 1 ajatuksen.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7300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4DE92-9C4D-8369-2024-2C16A8E2A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62EB26F-FC18-0098-BA7F-53EFCDD0A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681C44F7-26D7-FC46-B921-B07DE6923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Tulevaisuus 20 min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F31354F-B556-DFD2-C04A-E9AF5975D6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429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Tulevaisuus (20 min): </a:t>
            </a:r>
            <a:r>
              <a:rPr lang="fi-FI" dirty="0"/>
              <a:t>Esine tulevaisuudesta. Kesto: 10-20 minuuttia, Lähde: Jokaisesta tulevaisuusosallinen, Diakonissalaitos. Kuva Chat </a:t>
            </a:r>
            <a:r>
              <a:rPr lang="fi-FI" dirty="0" err="1"/>
              <a:t>Gpt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6074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/>
              <a:t>Tauko (10 min)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0874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8B618-3D7D-F502-5AB8-C5A465B9B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B508F1C-43EA-5E4D-3A44-79CEEDCB1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96F2E6F-6906-03F0-8323-37FAEA807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Haasta (10 min) </a:t>
            </a:r>
          </a:p>
          <a:p>
            <a:pPr lvl="0"/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Pienryhmissä (2–3 hlöä)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koko ryhmässä (valitse ryhmän mukaan).</a:t>
            </a:r>
          </a:p>
          <a:p>
            <a:pPr lvl="0"/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Jokainen saa sanoa 1 ajatuksen.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56071E-C131-5375-C45C-0B00572C4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6434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8D5A8-2EAC-B8DB-9261-212CA124D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E83F7B6-580B-DA9B-6BD4-E781D0795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73629CF-24EC-1B67-5624-2C0BF521C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 (10 min)</a:t>
            </a:r>
          </a:p>
          <a:p>
            <a:pPr lvl="0"/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Pienryhmissä (2–3 hlöä)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koko ryhmässä (valitse ryhmän mukaan).</a:t>
            </a:r>
          </a:p>
          <a:p>
            <a:pPr lvl="0"/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Jokainen saa sanoa 1 ajatuksen.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1A38F8F-CB7F-8A9D-F188-1BB249AB0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310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Tervetuloa ja esittelyt (15 min)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6111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D9432-C889-D084-4D0B-D91B9E031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A1D3E4B-4705-4A06-3EF4-A1F8DDD82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87D5B660-7953-DE30-3157-688FEFA45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Yhteenveto, palaute ja todistukset (5 min)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041D943-F195-2E6D-19F3-C107AFC28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1087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Yhteenveto, palaute ja todistukset (5 min)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2692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Yhteenveto, palaute ja todistukset (5 min)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051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Yhteenveto, palaute ja todistukset (5 min)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4814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Mahdollisuus keskustelulle ja kysymyksille (vapaamuotoisesti)</a:t>
            </a:r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205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Tervetuloa ja esittelyt (15 min)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646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Tervetuloa ja esittelyt (15 min)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316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Tervetuloa ja esittelyt (15 min)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436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Tervetuloa ja esittelyt (15 min)</a:t>
            </a:r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3124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Virittäydytään tulevaisuusajatteluun (20 min)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123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Virittäydytään tulevaisuusajatteluun (20 min)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428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Virittäydytään tulevaisuusajatteluun (20 min) Kuva Chat GPT.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847C1-FAA9-4B0A-AD29-DFF89FCCA66C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35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D4AE8B-1A04-0FD0-6188-BA70C875F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B313564-C264-5AD8-3951-0BEB9A81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5E5B3E4-6C3D-1FDD-14F1-4873133E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38E5-82E2-48E0-8927-B4AEFC040C12}" type="datetimeFigureOut">
              <a:rPr lang="fi-FI" smtClean="0"/>
              <a:t>11.7.2026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9D1AF8-B096-B218-1048-E3E38C37F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73E2E4-61F2-A6CC-6DC9-8D75298B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236D-1272-43BB-AC62-AF44FD0C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576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20DDC8-A76A-D436-596E-35CBA059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EF954-B900-806A-1022-74DB298E4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802D75-F0C6-05FE-E837-9C4DF866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38E5-82E2-48E0-8927-B4AEFC040C12}" type="datetimeFigureOut">
              <a:rPr lang="fi-FI" smtClean="0"/>
              <a:t>11.7.2026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CB2D74-7D63-FAEE-918C-993EFD51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D198EF-965B-4591-4CBD-DD30E119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236D-1272-43BB-AC62-AF44FD0C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152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1060C7-528C-D285-24F9-DC264150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06DA2F7-BBB3-DA68-5AE4-146263AC5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564F44-154E-1474-E057-1E4C6EC2B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38E5-82E2-48E0-8927-B4AEFC040C12}" type="datetimeFigureOut">
              <a:rPr lang="fi-FI" smtClean="0"/>
              <a:t>11.7.2026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2BC172-1F1C-ABD7-F05A-816102D40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4CA4FA6-88D3-9368-5202-745D3087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236D-1272-43BB-AC62-AF44FD0C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837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217611-F9BC-2343-B743-82A9BE1D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90DFBA-C65A-C74D-0BC8-BE3907D28C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6F3F682-F9AD-F1CF-FCF8-37E36CCEC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548FC61-E792-26EF-C7EA-4407AC4B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38E5-82E2-48E0-8927-B4AEFC040C12}" type="datetimeFigureOut">
              <a:rPr lang="fi-FI" smtClean="0"/>
              <a:t>11.7.2026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D13DE13-F0EB-C948-8114-8228B8187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7B8667E-7969-D419-A071-3096246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236D-1272-43BB-AC62-AF44FD0C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142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07C7BE-E349-485A-5455-394162142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B52B834-F939-9E4C-5122-E085AEC11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617B65-DA15-FF80-2851-D976208D8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CDFA638-C56E-B644-30B2-3B37ED6C9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B76A20C-2ED2-AE58-DE19-71FC8F9DC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C88A973-70E0-2B5B-67E5-8D01B27B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38E5-82E2-48E0-8927-B4AEFC040C12}" type="datetimeFigureOut">
              <a:rPr lang="fi-FI" smtClean="0"/>
              <a:t>11.7.2026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278C696-A009-4ADE-507F-32D1FF8D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A0290EC-174F-4BC4-0CB0-390C8B7F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236D-1272-43BB-AC62-AF44FD0C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99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182A23-7057-DF39-DDDB-697DE5F6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77F7075-3870-D089-4E9E-9A8E74D8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339338E5-82E2-48E0-8927-B4AEFC040C12}" type="datetimeFigureOut">
              <a:rPr lang="fi-FI" smtClean="0"/>
              <a:pPr/>
              <a:t>11.7.2026</a:t>
            </a:fld>
            <a:endParaRPr lang="fi-FI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248E76-0359-B5E4-4FFC-ECF9E177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fi-FI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19C393A-B661-ED94-90B5-834562BBC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7448236D-1272-43BB-AC62-AF44FD0CC0E4}" type="slidenum">
              <a:rPr lang="fi-FI" smtClean="0"/>
              <a:pPr/>
              <a:t>‹#›</a:t>
            </a:fld>
            <a:endParaRPr lang="fi-FI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5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53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BFEDD3-6091-2813-36CE-B0B777DB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3128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09A826-2E8C-57F0-CBCD-251F2CD17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1"/>
            <a:ext cx="5259388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1727A13-5A5A-83D0-DE65-0EF9D6E87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68746"/>
            <a:ext cx="4931284" cy="360024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C0F526B-94E4-A8CB-3C1F-8AAAC472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236D-1272-43BB-AC62-AF44FD0C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38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00918E9-947C-F328-6FED-F167B1EB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ECD653-8CE9-9C84-3854-F435F24AB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48149E-BFA8-E26E-283A-B0BBFCA9A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338E5-82E2-48E0-8927-B4AEFC040C12}" type="datetimeFigureOut">
              <a:rPr lang="fi-FI" smtClean="0"/>
              <a:t>11.7.2026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1D26A7-27BC-DE50-91FB-3ABEE6A1B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EA7C260-1BF1-B074-660C-A6713EC60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48236D-1272-43BB-AC62-AF44FD0C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086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ulevaisuustyöpajaa kuvaava kuvitus, jossa matkalaukku, symbolikortit ja tie johtavat kohti tulevaisuuden kaupunkia.">
            <a:extLst>
              <a:ext uri="{FF2B5EF4-FFF2-40B4-BE49-F238E27FC236}">
                <a16:creationId xmlns:a16="http://schemas.microsoft.com/office/drawing/2014/main" id="{E65770DD-FB5D-911F-EDBC-ACCE367D5E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623" y="0"/>
            <a:ext cx="12927223" cy="8330282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3B5B34C9-B5F3-AD44-0E61-514362B1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34764" y="352079"/>
            <a:ext cx="8447536" cy="1664193"/>
            <a:chOff x="4626428" y="1797648"/>
            <a:chExt cx="7455081" cy="166419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6B8DE0CB-718A-EF6F-FE54-B72AC8052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26428" y="1797648"/>
              <a:ext cx="7216353" cy="348799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594DA9ED-A906-6E7B-F7A0-C18860D89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26430" y="2146447"/>
              <a:ext cx="7357866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3307A019-D771-85A7-71C5-7DBC0DAEA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723641" y="2578056"/>
              <a:ext cx="7216353" cy="348799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E7673999-7D16-0A70-A4F2-B270FE043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723643" y="2926855"/>
              <a:ext cx="7357866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52537FC-FFD6-BE8A-DBA2-C4190109C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1978" y="316136"/>
            <a:ext cx="8604322" cy="1700136"/>
          </a:xfrm>
        </p:spPr>
        <p:txBody>
          <a:bodyPr>
            <a:normAutofit fontScale="90000"/>
          </a:bodyPr>
          <a:lstStyle/>
          <a:p>
            <a:r>
              <a:rPr lang="fi-FI"/>
              <a:t>Tervetuloa tulevaisuustyöpajaan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7E9FC90C-F10B-61CF-1FC0-A9B4E711B8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479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BE95E28B-14F3-264D-58FB-16725A1E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5" y="541724"/>
            <a:ext cx="7216353" cy="348799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878080A-280C-CBB3-2160-8452D8BA4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7" y="890523"/>
            <a:ext cx="7357866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0873A0D-934D-F7E8-B1AF-40207D5F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tulevaisuusajattelu on?</a:t>
            </a:r>
          </a:p>
        </p:txBody>
      </p:sp>
      <p:pic>
        <p:nvPicPr>
          <p:cNvPr id="9" name="Sisällön paikkamerkki 8" descr="Tulevaisuusajattelun kolme periaatetta kirjattuna: Tulevaisuutta ei voi ennustaa, tulevaisuus ei ole ennalta määrätty, tulevaisuuteen voi vaikuttaa. ">
            <a:extLst>
              <a:ext uri="{FF2B5EF4-FFF2-40B4-BE49-F238E27FC236}">
                <a16:creationId xmlns:a16="http://schemas.microsoft.com/office/drawing/2014/main" id="{D521482B-98A5-11CD-B27C-4F80D7293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8"/>
          <a:stretch/>
        </p:blipFill>
        <p:spPr>
          <a:xfrm>
            <a:off x="740229" y="1611085"/>
            <a:ext cx="10171138" cy="4358569"/>
          </a:xfr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36B85D66-AE9E-1466-C719-6CAB1F9152B8}"/>
              </a:ext>
            </a:extLst>
          </p:cNvPr>
          <p:cNvSpPr txBox="1"/>
          <p:nvPr/>
        </p:nvSpPr>
        <p:spPr>
          <a:xfrm>
            <a:off x="1046742" y="5969655"/>
            <a:ext cx="868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dirty="0"/>
              <a:t>Kaikkien ajatukset tulevaisuudesta ovat tärkeitä.</a:t>
            </a:r>
          </a:p>
        </p:txBody>
      </p:sp>
    </p:spTree>
    <p:extLst>
      <p:ext uri="{BB962C8B-B14F-4D97-AF65-F5344CB8AC3E}">
        <p14:creationId xmlns:p14="http://schemas.microsoft.com/office/powerpoint/2010/main" val="235476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DA21FD3D-A0D4-2285-54EF-9094AA9FC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5" y="541724"/>
            <a:ext cx="7216353" cy="348799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AB005009-3840-2D14-6271-7919EC9EC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7" y="890523"/>
            <a:ext cx="7357866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9515871-11F9-22D8-290F-27A15142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4" y="365125"/>
            <a:ext cx="7973591" cy="1325563"/>
          </a:xfrm>
        </p:spPr>
        <p:txBody>
          <a:bodyPr/>
          <a:lstStyle/>
          <a:p>
            <a:r>
              <a:rPr lang="fi-FI"/>
              <a:t>Tulevaisuus ei vain tapahdu. Se tehdään.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4F4B2B-2568-28C7-2404-6CA350BAC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245" y="1495206"/>
            <a:ext cx="10515600" cy="4351338"/>
          </a:xfrm>
        </p:spPr>
        <p:txBody>
          <a:bodyPr/>
          <a:lstStyle/>
          <a:p>
            <a:r>
              <a:rPr lang="fi-FI"/>
              <a:t>Tulevaisuuteen vaikuttaa historia ja tämä hetki.</a:t>
            </a:r>
          </a:p>
          <a:p>
            <a:r>
              <a:rPr lang="fi-FI"/>
              <a:t>Se muodostuu niiden ajatusten pohjalta, mitä meillä nyt on.</a:t>
            </a:r>
          </a:p>
        </p:txBody>
      </p:sp>
      <p:pic>
        <p:nvPicPr>
          <p:cNvPr id="1026" name="Picture 2" descr="Kolme kellotaulua, joista vasemmanpuoleista piirretty hahmo osoittaa. automaattisesti">
            <a:extLst>
              <a:ext uri="{FF2B5EF4-FFF2-40B4-BE49-F238E27FC236}">
                <a16:creationId xmlns:a16="http://schemas.microsoft.com/office/drawing/2014/main" id="{4F3135E2-17F0-2AB0-EB8B-AE9572B9B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4" y="2653938"/>
            <a:ext cx="2917371" cy="29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E43C4F2-5845-446C-F44D-D2021CB2CDE7}"/>
              </a:ext>
            </a:extLst>
          </p:cNvPr>
          <p:cNvSpPr txBox="1"/>
          <p:nvPr/>
        </p:nvSpPr>
        <p:spPr>
          <a:xfrm>
            <a:off x="971001" y="5853797"/>
            <a:ext cx="3050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/>
              <a:t>Ennen</a:t>
            </a:r>
          </a:p>
        </p:txBody>
      </p:sp>
      <p:pic>
        <p:nvPicPr>
          <p:cNvPr id="7" name="Kuva 6" descr="Kolme kellotaulua, joista keskimmäistä piirretty hahmo osoittaa. automaattisestiautomaattisesti">
            <a:extLst>
              <a:ext uri="{FF2B5EF4-FFF2-40B4-BE49-F238E27FC236}">
                <a16:creationId xmlns:a16="http://schemas.microsoft.com/office/drawing/2014/main" id="{86B3B9FD-F614-E590-8FD7-A446046FD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5" y="2653939"/>
            <a:ext cx="2917370" cy="291737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E932F6E-6470-2A7E-D356-4441D83F1073}"/>
              </a:ext>
            </a:extLst>
          </p:cNvPr>
          <p:cNvSpPr txBox="1"/>
          <p:nvPr/>
        </p:nvSpPr>
        <p:spPr>
          <a:xfrm>
            <a:off x="4593771" y="5865598"/>
            <a:ext cx="2761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/>
              <a:t>Tämä hetki</a:t>
            </a:r>
          </a:p>
        </p:txBody>
      </p:sp>
      <p:pic>
        <p:nvPicPr>
          <p:cNvPr id="5" name="Kuva 4" descr="Kolme kellotaulua, joista oikeanpuoleista piirretty hahmo osoittaa. automaattisesti">
            <a:extLst>
              <a:ext uri="{FF2B5EF4-FFF2-40B4-BE49-F238E27FC236}">
                <a16:creationId xmlns:a16="http://schemas.microsoft.com/office/drawing/2014/main" id="{22D96804-90CD-CCC2-50EE-E422A602D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45" y="2793445"/>
            <a:ext cx="2917371" cy="291737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C771AE7-E516-92D6-DDED-42C492EC3E95}"/>
              </a:ext>
            </a:extLst>
          </p:cNvPr>
          <p:cNvSpPr txBox="1"/>
          <p:nvPr/>
        </p:nvSpPr>
        <p:spPr>
          <a:xfrm>
            <a:off x="7996645" y="5846544"/>
            <a:ext cx="3050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/>
              <a:t>Tulevaisuus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9D38A33-3DCB-6DF1-85D6-1D8E94E9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222" y="2519002"/>
            <a:ext cx="3533505" cy="41430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BD7A2CE3-210E-D928-67A3-32A856851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8826" y="2519002"/>
            <a:ext cx="3533505" cy="41430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E3A9DCE-5468-E1E1-0D86-F6DA5BA56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0510" y="2519002"/>
            <a:ext cx="3533505" cy="41430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6473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2C9E9-AC13-E99D-9780-2F62E4ADA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6A4AB8D3-829C-1790-DA4D-999387C6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95625EDA-DDE9-9A35-56F0-C954577BA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ABD32B3B-C52B-6312-546A-78F35C26C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DBF7A339-F0A2-D08E-3BFF-F0D853B47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ECD563B-2159-7035-1B62-928F82F1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Lyhyt tauko 1/2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C66D09F-BD32-D6FD-DD94-E37C8C53B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600" dirty="0"/>
              <a:t>Tarjolla hedelmiä ja pähkinöitä.</a:t>
            </a:r>
          </a:p>
          <a:p>
            <a:pPr>
              <a:lnSpc>
                <a:spcPct val="100000"/>
              </a:lnSpc>
            </a:pPr>
            <a:endParaRPr lang="fi-FI" sz="2600" dirty="0"/>
          </a:p>
        </p:txBody>
      </p:sp>
      <p:pic>
        <p:nvPicPr>
          <p:cNvPr id="12" name="Sisällön paikkamerkki 11" descr="Hedelmiä ja pähkinöitä ja aika 10 minuuttia.">
            <a:extLst>
              <a:ext uri="{FF2B5EF4-FFF2-40B4-BE49-F238E27FC236}">
                <a16:creationId xmlns:a16="http://schemas.microsoft.com/office/drawing/2014/main" id="{F914699A-1B4E-1207-C84B-6DC7C992F7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9431"/>
            <a:ext cx="5259388" cy="52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2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2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2F8B92-415F-9F9E-C216-3EB81C0A0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C6B1427C-F9CD-9F66-F99A-B7309C7ED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5" y="541724"/>
            <a:ext cx="7216353" cy="348799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04DAFC1-23A6-20E5-6FEA-09DA4043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7" y="890523"/>
            <a:ext cx="7357866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489E267-0F11-6ACD-5081-04E2E491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4" y="365125"/>
            <a:ext cx="10657115" cy="1325563"/>
          </a:xfrm>
        </p:spPr>
        <p:txBody>
          <a:bodyPr/>
          <a:lstStyle/>
          <a:p>
            <a:r>
              <a:rPr lang="fi-FI"/>
              <a:t>Tulevaisuuspolku</a:t>
            </a:r>
          </a:p>
        </p:txBody>
      </p:sp>
      <p:pic>
        <p:nvPicPr>
          <p:cNvPr id="6" name="Sisällön paikkamerkki 5" descr="Aikajana menneisyydestä nykyhetken kautta tulevaisuuteen.">
            <a:extLst>
              <a:ext uri="{FF2B5EF4-FFF2-40B4-BE49-F238E27FC236}">
                <a16:creationId xmlns:a16="http://schemas.microsoft.com/office/drawing/2014/main" id="{B6C93099-50C5-0818-1AC9-E4639EE6F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9" y="1867287"/>
            <a:ext cx="7735712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18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E5200A-6E58-7CFE-AE4B-ABD0AA800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588" y="1150392"/>
            <a:ext cx="9926197" cy="38124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sz="6600">
                <a:solidFill>
                  <a:schemeClr val="bg1"/>
                </a:solidFill>
              </a:rPr>
              <a:t>Tunnista: </a:t>
            </a:r>
            <a:br>
              <a:rPr lang="fi-FI" sz="6600">
                <a:solidFill>
                  <a:schemeClr val="bg1"/>
                </a:solidFill>
              </a:rPr>
            </a:br>
            <a:r>
              <a:rPr lang="fi-FI" sz="6600">
                <a:solidFill>
                  <a:schemeClr val="bg1"/>
                </a:solidFill>
              </a:rPr>
              <a:t>Miten asiat </a:t>
            </a:r>
            <a:br>
              <a:rPr lang="fi-FI" sz="6600">
                <a:solidFill>
                  <a:schemeClr val="bg1"/>
                </a:solidFill>
              </a:rPr>
            </a:br>
            <a:r>
              <a:rPr lang="fi-FI" sz="6600">
                <a:solidFill>
                  <a:schemeClr val="bg1"/>
                </a:solidFill>
              </a:rPr>
              <a:t>ovat nyt?</a:t>
            </a:r>
            <a:br>
              <a:rPr lang="en-FI" sz="6600"/>
            </a:br>
            <a:endParaRPr lang="fi-FI" sz="6600"/>
          </a:p>
        </p:txBody>
      </p:sp>
      <p:pic>
        <p:nvPicPr>
          <p:cNvPr id="10" name="Kuva 9" descr="Suurennuslasi ja numero 1.">
            <a:extLst>
              <a:ext uri="{FF2B5EF4-FFF2-40B4-BE49-F238E27FC236}">
                <a16:creationId xmlns:a16="http://schemas.microsoft.com/office/drawing/2014/main" id="{AB79B45D-D8AA-BBD3-B708-0D776CC872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9" y="1039306"/>
            <a:ext cx="2743200" cy="27432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C095B2D-8B2E-6DCD-A320-B2011FE2D1F2}"/>
              </a:ext>
            </a:extLst>
          </p:cNvPr>
          <p:cNvSpPr txBox="1"/>
          <p:nvPr/>
        </p:nvSpPr>
        <p:spPr>
          <a:xfrm>
            <a:off x="3139807" y="4208444"/>
            <a:ext cx="548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Nosta Tunnista-kortti.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Tunnista kortin avulla,       miten asiat ovat tällä hetkellä.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 ääneen parille tai koko ryhmälle vuorollasi. </a:t>
            </a:r>
          </a:p>
        </p:txBody>
      </p:sp>
    </p:spTree>
    <p:extLst>
      <p:ext uri="{BB962C8B-B14F-4D97-AF65-F5344CB8AC3E}">
        <p14:creationId xmlns:p14="http://schemas.microsoft.com/office/powerpoint/2010/main" val="2292654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07C83-6C72-7B3B-9CBF-8B8ACE136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44A580-73F2-B1C4-7586-59BB84EA6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589" y="738130"/>
            <a:ext cx="9452472" cy="42247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5400">
                <a:solidFill>
                  <a:schemeClr val="bg1"/>
                </a:solidFill>
              </a:rPr>
              <a:t>Millainen </a:t>
            </a:r>
            <a:br>
              <a:rPr lang="fi-FI" sz="5400">
                <a:solidFill>
                  <a:schemeClr val="bg1"/>
                </a:solidFill>
              </a:rPr>
            </a:br>
            <a:r>
              <a:rPr lang="fi-FI" sz="5400">
                <a:solidFill>
                  <a:schemeClr val="bg1"/>
                </a:solidFill>
              </a:rPr>
              <a:t>tulevaisuus </a:t>
            </a:r>
            <a:br>
              <a:rPr lang="fi-FI" sz="5400">
                <a:solidFill>
                  <a:schemeClr val="bg1"/>
                </a:solidFill>
              </a:rPr>
            </a:br>
            <a:r>
              <a:rPr lang="fi-FI" sz="5400">
                <a:solidFill>
                  <a:schemeClr val="bg1"/>
                </a:solidFill>
              </a:rPr>
              <a:t>voisi olla?</a:t>
            </a:r>
            <a:br>
              <a:rPr lang="en-FI" sz="6600"/>
            </a:br>
            <a:endParaRPr lang="fi-FI" sz="660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7D07499-4873-9DED-0675-38C94A8A9FCA}"/>
              </a:ext>
            </a:extLst>
          </p:cNvPr>
          <p:cNvSpPr txBox="1"/>
          <p:nvPr/>
        </p:nvSpPr>
        <p:spPr>
          <a:xfrm>
            <a:off x="3117773" y="4252511"/>
            <a:ext cx="53101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Kuvitellaan tulevaisuus viiden vuoden päähän.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Millainen olisi hyvä tulevaisuus?</a:t>
            </a:r>
          </a:p>
        </p:txBody>
      </p:sp>
      <p:pic>
        <p:nvPicPr>
          <p:cNvPr id="12" name="Kuva 11" descr="Aivojen muotoinen aurinkoinen ja pilvinen maisema, jossa menee polku.">
            <a:extLst>
              <a:ext uri="{FF2B5EF4-FFF2-40B4-BE49-F238E27FC236}">
                <a16:creationId xmlns:a16="http://schemas.microsoft.com/office/drawing/2014/main" id="{7FF6AEDB-F727-A2B5-ED57-4A832939EE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5" y="-141549"/>
            <a:ext cx="6337106" cy="4224737"/>
          </a:xfrm>
          <a:prstGeom prst="rect">
            <a:avLst/>
          </a:prstGeom>
        </p:spPr>
      </p:pic>
      <p:pic>
        <p:nvPicPr>
          <p:cNvPr id="6" name="Kuva 5" descr="Numero 2 ja lamppu, mikä kuvaa kuvittelua.">
            <a:extLst>
              <a:ext uri="{FF2B5EF4-FFF2-40B4-BE49-F238E27FC236}">
                <a16:creationId xmlns:a16="http://schemas.microsoft.com/office/drawing/2014/main" id="{71DCA834-E26C-510A-8E9C-29826E4EA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85" y="1086963"/>
            <a:ext cx="2728404" cy="272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5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4C8FA-7883-6198-7F29-7B8EB08F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663FCA70-852E-4761-ED9B-1F1C44BAD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FDB0786-6014-4F07-B6DE-FCA4757E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Esine tulevaisuudesta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72B8F2-975E-A053-CE24-D7074F040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800225"/>
            <a:ext cx="4908550" cy="4351338"/>
          </a:xfrm>
        </p:spPr>
        <p:txBody>
          <a:bodyPr/>
          <a:lstStyle/>
          <a:p>
            <a:r>
              <a:rPr lang="fi-FI"/>
              <a:t>Pöydällä on erilaisia esineitä.</a:t>
            </a:r>
          </a:p>
          <a:p>
            <a:r>
              <a:rPr lang="fi-FI"/>
              <a:t>Valitse esine, joka kertoo tulevaisuuden toiveistasi. </a:t>
            </a:r>
          </a:p>
          <a:p>
            <a:r>
              <a:rPr lang="fi-FI"/>
              <a:t>Mieti: </a:t>
            </a:r>
          </a:p>
          <a:p>
            <a:pPr lvl="1"/>
            <a:r>
              <a:rPr lang="fi-FI"/>
              <a:t>Mitä elämässäsi on tapahtunut viiden vuoden aikana?</a:t>
            </a:r>
          </a:p>
          <a:p>
            <a:pPr lvl="1"/>
            <a:r>
              <a:rPr lang="fi-FI"/>
              <a:t>Mitä esine kertoo siitä?</a:t>
            </a:r>
          </a:p>
          <a:p>
            <a:r>
              <a:rPr lang="fi-FI"/>
              <a:t>Näytä esine muille ja kerro tulevaisuudestasi. </a:t>
            </a:r>
          </a:p>
        </p:txBody>
      </p:sp>
      <p:pic>
        <p:nvPicPr>
          <p:cNvPr id="7" name="Kuva 6" descr="Erilaisia esineitä pöydällä, kuten robotti, kuulokkeet, kasvi, kello, kirjoja, kristallipallo.">
            <a:extLst>
              <a:ext uri="{FF2B5EF4-FFF2-40B4-BE49-F238E27FC236}">
                <a16:creationId xmlns:a16="http://schemas.microsoft.com/office/drawing/2014/main" id="{8B1A0263-258F-1615-DA66-BA201213C2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77" y="1406161"/>
            <a:ext cx="4196509" cy="4196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572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54023C32-F480-81FF-638E-49D1D3715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1BB83A3-2DB5-8F33-F3C0-B4F9BCE1B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BE1926E4-F07B-009B-CF2D-18B448480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72C06961-8689-6AE4-3654-285A3E7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53EB2187-0957-1D96-EE34-3202DE074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897465" cy="1600200"/>
          </a:xfrm>
        </p:spPr>
        <p:txBody>
          <a:bodyPr/>
          <a:lstStyle/>
          <a:p>
            <a:r>
              <a:rPr lang="fi-FI"/>
              <a:t>Lyhyt </a:t>
            </a:r>
            <a:br>
              <a:rPr lang="fi-FI"/>
            </a:br>
            <a:r>
              <a:rPr lang="fi-FI"/>
              <a:t>tauko 2/2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1527A2B-BA0D-DDDF-6842-71249A82D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Tarjolla hedelmiä ja pähkinöitä.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Voi käydä vessassa.</a:t>
            </a:r>
          </a:p>
        </p:txBody>
      </p:sp>
      <p:pic>
        <p:nvPicPr>
          <p:cNvPr id="11" name="Sisällön paikkamerkki 11" descr="Hedelmiä ja pähkinöitä ja aika 10 minuuttia.">
            <a:extLst>
              <a:ext uri="{FF2B5EF4-FFF2-40B4-BE49-F238E27FC236}">
                <a16:creationId xmlns:a16="http://schemas.microsoft.com/office/drawing/2014/main" id="{21840CB2-EBE9-0382-81BD-0399F341CA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9431"/>
            <a:ext cx="5259388" cy="52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71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F988C-9891-E617-4FCC-51CC10DC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0C3FC9-A5D8-9FE4-E243-EB6265EC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588" y="1150392"/>
            <a:ext cx="9926197" cy="3812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6000">
                <a:solidFill>
                  <a:schemeClr val="bg1"/>
                </a:solidFill>
              </a:rPr>
              <a:t>Haasta: </a:t>
            </a:r>
            <a:br>
              <a:rPr lang="fi-FI" sz="6000">
                <a:solidFill>
                  <a:schemeClr val="bg1"/>
                </a:solidFill>
              </a:rPr>
            </a:br>
            <a:r>
              <a:rPr lang="en-US" sz="6000" b="1">
                <a:solidFill>
                  <a:schemeClr val="bg1"/>
                </a:solidFill>
                <a:ea typeface="Georgia"/>
                <a:cs typeface="Arial" panose="020B0604020202020204" pitchFamily="34" charset="0"/>
                <a:sym typeface="Georgia"/>
              </a:rPr>
              <a:t>Mitä jos…?</a:t>
            </a:r>
            <a:br>
              <a:rPr lang="en-FI" sz="6600"/>
            </a:br>
            <a:endParaRPr lang="fi-FI" sz="6600"/>
          </a:p>
        </p:txBody>
      </p:sp>
      <p:pic>
        <p:nvPicPr>
          <p:cNvPr id="7" name="Sisällön paikkamerkki 6" descr="Numero 3 ja kysymysmerkki. ">
            <a:extLst>
              <a:ext uri="{FF2B5EF4-FFF2-40B4-BE49-F238E27FC236}">
                <a16:creationId xmlns:a16="http://schemas.microsoft.com/office/drawing/2014/main" id="{2EC1EAF2-3154-86A6-59CC-50B32DB75C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6" y="1665041"/>
            <a:ext cx="2587470" cy="258747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967CE31-F9D8-B62E-6981-E46BB804B8D0}"/>
              </a:ext>
            </a:extLst>
          </p:cNvPr>
          <p:cNvSpPr txBox="1"/>
          <p:nvPr/>
        </p:nvSpPr>
        <p:spPr>
          <a:xfrm>
            <a:off x="3117773" y="4252511"/>
            <a:ext cx="531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Nosta yksi Mitä jos…-kortti </a:t>
            </a:r>
          </a:p>
        </p:txBody>
      </p:sp>
    </p:spTree>
    <p:extLst>
      <p:ext uri="{BB962C8B-B14F-4D97-AF65-F5344CB8AC3E}">
        <p14:creationId xmlns:p14="http://schemas.microsoft.com/office/powerpoint/2010/main" val="426964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6F2D07-C0BC-395D-A6EA-A278DAC59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5821EE-41C1-1E4E-43A2-229747AA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589" y="472161"/>
            <a:ext cx="9452472" cy="31728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5400">
                <a:solidFill>
                  <a:schemeClr val="bg1"/>
                </a:solidFill>
              </a:rPr>
              <a:t>Yksi asia, </a:t>
            </a:r>
            <a:br>
              <a:rPr lang="fi-FI" sz="5400">
                <a:solidFill>
                  <a:schemeClr val="bg1"/>
                </a:solidFill>
              </a:rPr>
            </a:br>
            <a:r>
              <a:rPr lang="fi-FI" sz="5400">
                <a:solidFill>
                  <a:schemeClr val="bg1"/>
                </a:solidFill>
              </a:rPr>
              <a:t>jota kohti mennään</a:t>
            </a:r>
            <a:br>
              <a:rPr lang="en-FI" sz="5400"/>
            </a:br>
            <a:endParaRPr lang="fi-FI" sz="5400"/>
          </a:p>
        </p:txBody>
      </p:sp>
      <p:pic>
        <p:nvPicPr>
          <p:cNvPr id="6" name="Kuva 5" descr="Numero 4 ja megafoni.">
            <a:extLst>
              <a:ext uri="{FF2B5EF4-FFF2-40B4-BE49-F238E27FC236}">
                <a16:creationId xmlns:a16="http://schemas.microsoft.com/office/drawing/2014/main" id="{814E3DD3-2B66-C45E-6C85-1B58C67826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6" y="649996"/>
            <a:ext cx="2908452" cy="2908452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B0BA53C-DD0A-F454-D19C-683A4F07E5DF}"/>
              </a:ext>
            </a:extLst>
          </p:cNvPr>
          <p:cNvSpPr txBox="1"/>
          <p:nvPr/>
        </p:nvSpPr>
        <p:spPr>
          <a:xfrm>
            <a:off x="3117773" y="3029639"/>
            <a:ext cx="5453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Nosta Toimi-kortti.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yksin tai parin kanssa, miten sinä tai muut toimisivat.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Kerro se muille.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Kootaan asiat yhteen. </a:t>
            </a:r>
          </a:p>
        </p:txBody>
      </p:sp>
      <p:pic>
        <p:nvPicPr>
          <p:cNvPr id="11" name="Kuva 10" descr="Kasvinverso mullassa. ">
            <a:extLst>
              <a:ext uri="{FF2B5EF4-FFF2-40B4-BE49-F238E27FC236}">
                <a16:creationId xmlns:a16="http://schemas.microsoft.com/office/drawing/2014/main" id="{1694D1E0-A72A-3419-D7AD-461ADEFE8D9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94" y="3238959"/>
            <a:ext cx="3619041" cy="36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5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8067C-7A9F-572D-3D1C-B7D909C5E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F6DC702A-09E1-688A-D2A9-EC0B1D9C5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7C2971D7-CAC0-CA88-0BC6-6E9BFE74B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3B7DD78-B642-7C06-F18A-B696748D3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45EC523D-FA91-88AA-AA22-3B9D197DA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6D70B3DF-96FC-0394-D853-41E950A6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666898" cy="1600200"/>
          </a:xfrm>
        </p:spPr>
        <p:txBody>
          <a:bodyPr/>
          <a:lstStyle/>
          <a:p>
            <a:r>
              <a:rPr lang="fi-FI"/>
              <a:t>Mitä </a:t>
            </a:r>
            <a:br>
              <a:rPr lang="fi-FI"/>
            </a:br>
            <a:r>
              <a:rPr lang="fi-FI"/>
              <a:t>työpajassa</a:t>
            </a:r>
            <a:br>
              <a:rPr lang="fi-FI"/>
            </a:br>
            <a:r>
              <a:rPr lang="fi-FI"/>
              <a:t>tehdään?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70B7353-9FF3-54F5-A97D-E441357C9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68746"/>
            <a:ext cx="4931284" cy="403290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fi-FI"/>
              <a:t>Tulevaisuustyöpajassa: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/>
              <a:t>Tutkimme yhdessä menneisyyttä, tätä hetkeä ja tulevaisuutta.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/>
              <a:t>tehdään tehtäviä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/>
              <a:t>kerrotaan ajatuksia ja mielipiteitä.</a:t>
            </a:r>
          </a:p>
          <a:p>
            <a:pPr>
              <a:lnSpc>
                <a:spcPct val="120000"/>
              </a:lnSpc>
            </a:pPr>
            <a:r>
              <a:rPr lang="fi-FI"/>
              <a:t>  </a:t>
            </a:r>
          </a:p>
          <a:p>
            <a:pPr>
              <a:lnSpc>
                <a:spcPct val="120000"/>
              </a:lnSpc>
            </a:pPr>
            <a:r>
              <a:rPr lang="fi-FI"/>
              <a:t>Työpajassa syntyneitä keskusteluita kirjataan ylös. </a:t>
            </a:r>
          </a:p>
        </p:txBody>
      </p:sp>
      <p:pic>
        <p:nvPicPr>
          <p:cNvPr id="12" name="Sisällön paikkamerkki 6" descr="Neljä ihmistä suunnittelee yhdessä pöydän ääressä käyttäen kuvia, muistilappuja ja tabletti-laitteita.">
            <a:extLst>
              <a:ext uri="{FF2B5EF4-FFF2-40B4-BE49-F238E27FC236}">
                <a16:creationId xmlns:a16="http://schemas.microsoft.com/office/drawing/2014/main" id="{60ED0DBF-44A0-BAE9-564E-7FEF205274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5996"/>
            <a:ext cx="5259388" cy="35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72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4152-2BEE-3980-3805-4E4208DC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20E3858-4C5C-5C75-A508-0B2EE7507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841" y="651894"/>
            <a:ext cx="9602967" cy="348799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2260131-0B5E-5EAF-0EA6-758A1C967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843" y="1000693"/>
            <a:ext cx="9791282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B31CFA-FD87-94FE-A730-09824D24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41" y="365125"/>
            <a:ext cx="10612959" cy="1325563"/>
          </a:xfrm>
        </p:spPr>
        <p:txBody>
          <a:bodyPr/>
          <a:lstStyle/>
          <a:p>
            <a:r>
              <a:rPr lang="fi-FI"/>
              <a:t>Mitä tulevaisuustyöpajassa tapahtui?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A90946-B2A6-2347-AE1F-DF9389636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486" y="1825624"/>
            <a:ext cx="8117114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sz="2800" b="1"/>
              <a:t>Aluksi </a:t>
            </a:r>
            <a:r>
              <a:rPr lang="fi-FI" sz="2800"/>
              <a:t>virittäydyimme tulevaisuusajatteluun.</a:t>
            </a:r>
          </a:p>
          <a:p>
            <a:pPr>
              <a:lnSpc>
                <a:spcPct val="150000"/>
              </a:lnSpc>
            </a:pPr>
            <a:r>
              <a:rPr lang="fi-FI" sz="2800" b="1"/>
              <a:t>Tunnistimme </a:t>
            </a:r>
            <a:r>
              <a:rPr lang="fi-FI" sz="2800"/>
              <a:t>menneisyyden ja tämän hetken.</a:t>
            </a:r>
          </a:p>
          <a:p>
            <a:pPr>
              <a:lnSpc>
                <a:spcPct val="150000"/>
              </a:lnSpc>
            </a:pPr>
            <a:r>
              <a:rPr lang="fi-FI" sz="2800" b="1"/>
              <a:t>Kuvittelimme, </a:t>
            </a:r>
            <a:r>
              <a:rPr lang="fi-FI" sz="2800"/>
              <a:t>millainen tulevaisuus voisi olla.</a:t>
            </a:r>
          </a:p>
          <a:p>
            <a:pPr>
              <a:lnSpc>
                <a:spcPct val="150000"/>
              </a:lnSpc>
            </a:pPr>
            <a:r>
              <a:rPr lang="fi-FI" sz="2800" b="1"/>
              <a:t>Haastoimme: </a:t>
            </a:r>
            <a:r>
              <a:rPr lang="fi-FI" sz="2800"/>
              <a:t>mitä jos asiat olisivat toisin? </a:t>
            </a:r>
          </a:p>
          <a:p>
            <a:pPr>
              <a:lnSpc>
                <a:spcPct val="150000"/>
              </a:lnSpc>
            </a:pPr>
            <a:r>
              <a:rPr lang="fi-FI" sz="2800" b="1"/>
              <a:t>Toimimme </a:t>
            </a:r>
            <a:r>
              <a:rPr lang="fi-FI" sz="2800"/>
              <a:t>yhden askeleen kohti tulevaisuutta.</a:t>
            </a:r>
          </a:p>
          <a:p>
            <a:pPr>
              <a:lnSpc>
                <a:spcPct val="150000"/>
              </a:lnSpc>
            </a:pPr>
            <a:r>
              <a:rPr lang="fi-FI" sz="2800" b="1"/>
              <a:t>Lopuksi </a:t>
            </a:r>
            <a:r>
              <a:rPr lang="fi-FI" sz="2800"/>
              <a:t>annatte palautetta ja saatte todistukset</a:t>
            </a:r>
            <a:endParaRPr lang="fi-FI"/>
          </a:p>
        </p:txBody>
      </p:sp>
      <p:pic>
        <p:nvPicPr>
          <p:cNvPr id="10" name="Kuva 9" descr="Suurennuslasi ja numero 1.">
            <a:extLst>
              <a:ext uri="{FF2B5EF4-FFF2-40B4-BE49-F238E27FC236}">
                <a16:creationId xmlns:a16="http://schemas.microsoft.com/office/drawing/2014/main" id="{07F1925A-6B87-3C0A-912B-A6E2DF1AF4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6" y="1917471"/>
            <a:ext cx="1023256" cy="1023256"/>
          </a:xfrm>
          <a:prstGeom prst="rect">
            <a:avLst/>
          </a:prstGeom>
        </p:spPr>
      </p:pic>
      <p:pic>
        <p:nvPicPr>
          <p:cNvPr id="7" name="Kuva 6" descr="Numero 2 ja lamppu.">
            <a:extLst>
              <a:ext uri="{FF2B5EF4-FFF2-40B4-BE49-F238E27FC236}">
                <a16:creationId xmlns:a16="http://schemas.microsoft.com/office/drawing/2014/main" id="{CDBC460E-3C54-2630-02EA-8FA67320A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02" y="3019247"/>
            <a:ext cx="1076499" cy="1076499"/>
          </a:xfrm>
          <a:prstGeom prst="rect">
            <a:avLst/>
          </a:prstGeom>
        </p:spPr>
      </p:pic>
      <p:pic>
        <p:nvPicPr>
          <p:cNvPr id="17" name="Kuva 16" descr="Numero 3 ja kysymysmerkki. ">
            <a:extLst>
              <a:ext uri="{FF2B5EF4-FFF2-40B4-BE49-F238E27FC236}">
                <a16:creationId xmlns:a16="http://schemas.microsoft.com/office/drawing/2014/main" id="{AF5196D4-A3B4-BB21-EFE9-8E67A3EF1E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54" y="4230706"/>
            <a:ext cx="1023256" cy="1023256"/>
          </a:xfrm>
          <a:prstGeom prst="rect">
            <a:avLst/>
          </a:prstGeom>
        </p:spPr>
      </p:pic>
      <p:pic>
        <p:nvPicPr>
          <p:cNvPr id="12" name="Kuva 11" descr="Numero 4 ja megafoni.">
            <a:extLst>
              <a:ext uri="{FF2B5EF4-FFF2-40B4-BE49-F238E27FC236}">
                <a16:creationId xmlns:a16="http://schemas.microsoft.com/office/drawing/2014/main" id="{07404783-FB20-E18A-34EE-C04279C6D5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5" y="5447166"/>
            <a:ext cx="1023256" cy="10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9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89DED483-A066-7764-058A-F176C740B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4830E393-D593-AFC5-0024-E1B540060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8A2DE23B-8A9B-B30C-771E-7AC2EC698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4BA7CEB8-8EE9-3B8C-D9E6-675D2CA29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06F53AF-5A6E-87EB-C264-D6DD0541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600200"/>
          </a:xfrm>
        </p:spPr>
        <p:txBody>
          <a:bodyPr>
            <a:normAutofit/>
          </a:bodyPr>
          <a:lstStyle/>
          <a:p>
            <a:r>
              <a:rPr lang="fi-FI"/>
              <a:t>Loppupalaute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ADAA8AB-1622-F584-EDA4-27C0B4160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257066"/>
            <a:ext cx="4931284" cy="3600241"/>
          </a:xfrm>
        </p:spPr>
        <p:txBody>
          <a:bodyPr/>
          <a:lstStyle/>
          <a:p>
            <a:r>
              <a:rPr lang="fi-FI"/>
              <a:t>Näytä korteilla, mitä mieltä olet:</a:t>
            </a:r>
          </a:p>
        </p:txBody>
      </p:sp>
      <p:pic>
        <p:nvPicPr>
          <p:cNvPr id="16" name="Sisällön paikkamerkki 15" descr="Peukalo ylös. Teksti: kyllä.">
            <a:extLst>
              <a:ext uri="{FF2B5EF4-FFF2-40B4-BE49-F238E27FC236}">
                <a16:creationId xmlns:a16="http://schemas.microsoft.com/office/drawing/2014/main" id="{1AFDFC6A-0915-A067-1B88-1E87C5F3C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9" y="3682982"/>
            <a:ext cx="2359819" cy="2359819"/>
          </a:xfrm>
          <a:prstGeom prst="rect">
            <a:avLst/>
          </a:prstGeom>
        </p:spPr>
      </p:pic>
      <p:pic>
        <p:nvPicPr>
          <p:cNvPr id="18" name="Kuva 17" descr="Peukalo sivulle. Teksti: ihan ok.">
            <a:extLst>
              <a:ext uri="{FF2B5EF4-FFF2-40B4-BE49-F238E27FC236}">
                <a16:creationId xmlns:a16="http://schemas.microsoft.com/office/drawing/2014/main" id="{1B454AFD-F15C-79F8-6E6A-251AD0507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95" y="3682981"/>
            <a:ext cx="2359819" cy="2359819"/>
          </a:xfrm>
          <a:prstGeom prst="rect">
            <a:avLst/>
          </a:prstGeom>
        </p:spPr>
      </p:pic>
      <p:pic>
        <p:nvPicPr>
          <p:cNvPr id="20" name="Kuva 19" descr="Peukalo alas. Teksti: ei.">
            <a:extLst>
              <a:ext uri="{FF2B5EF4-FFF2-40B4-BE49-F238E27FC236}">
                <a16:creationId xmlns:a16="http://schemas.microsoft.com/office/drawing/2014/main" id="{D004AF22-3FB8-4CB0-C3CF-816043FD0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57" y="3682980"/>
            <a:ext cx="2359819" cy="2359819"/>
          </a:xfrm>
          <a:prstGeom prst="rect">
            <a:avLst/>
          </a:prstGeom>
        </p:spPr>
      </p:pic>
      <p:pic>
        <p:nvPicPr>
          <p:cNvPr id="10" name="Sisällön paikkamerkki 6" descr="Neljä ihmistä suunnittelee yhdessä pöydän ääressä käyttäen kuvia, muistilappuja ja tabletti-laitteita.">
            <a:extLst>
              <a:ext uri="{FF2B5EF4-FFF2-40B4-BE49-F238E27FC236}">
                <a16:creationId xmlns:a16="http://schemas.microsoft.com/office/drawing/2014/main" id="{68233830-53C2-3055-60C3-6757391471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66" y="70394"/>
            <a:ext cx="5259388" cy="35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58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2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E54EB-0907-1AEB-74F6-1DC641676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EED2215B-9C73-2FAA-DD4B-E0EC602D7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1357A89F-0291-C2A5-1204-2B495BEA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46424B5C-D927-760A-3F8C-9CAFCE854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B19FE279-4579-4129-F7AF-B5AE1DAE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9B72E9D-C8FB-ECE7-FD53-0022A531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14244" cy="1582287"/>
          </a:xfrm>
        </p:spPr>
        <p:txBody>
          <a:bodyPr>
            <a:normAutofit/>
          </a:bodyPr>
          <a:lstStyle/>
          <a:p>
            <a:r>
              <a:rPr lang="fi-FI"/>
              <a:t>Mikä jäi </a:t>
            </a:r>
            <a:br>
              <a:rPr lang="fi-FI"/>
            </a:br>
            <a:r>
              <a:rPr lang="fi-FI"/>
              <a:t>eniten mieleen työpajoista?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954F710-D6EB-F3BE-413D-3B9C9FFAC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68746"/>
            <a:ext cx="4174667" cy="434137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fi-FI" sz="2800"/>
              <a:t>Valitse tämänhetkistä fiilistä kuvastava asia ja kerro se muille. </a:t>
            </a:r>
          </a:p>
          <a:p>
            <a:pPr>
              <a:lnSpc>
                <a:spcPct val="110000"/>
              </a:lnSpc>
            </a:pPr>
            <a:endParaRPr lang="fi-FI" sz="2800"/>
          </a:p>
          <a:p>
            <a:pPr>
              <a:lnSpc>
                <a:spcPct val="110000"/>
              </a:lnSpc>
            </a:pPr>
            <a:r>
              <a:rPr lang="fi-FI" sz="2800"/>
              <a:t>Se voi olla esimerkiksi: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800"/>
              <a:t>ajatus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800"/>
              <a:t>tunne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800"/>
              <a:t>Oivallus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800"/>
              <a:t>teko.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800"/>
          </a:p>
        </p:txBody>
      </p:sp>
      <p:pic>
        <p:nvPicPr>
          <p:cNvPr id="13" name="Sisällön paikkamerkki 7" descr="Tarjotin, jossa on erilaisia emojeja.">
            <a:extLst>
              <a:ext uri="{FF2B5EF4-FFF2-40B4-BE49-F238E27FC236}">
                <a16:creationId xmlns:a16="http://schemas.microsoft.com/office/drawing/2014/main" id="{C9032B14-EAF7-BA19-CE78-122C7D1A51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6854"/>
            <a:ext cx="5259388" cy="3944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50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3ADF-CD0E-28F2-1AF8-95D69C49B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AD543E0C-B0F6-CF45-FFC6-29061ED79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ED013ACB-7189-297E-C1AE-E25BABE16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36EA3E0A-4D71-ABFD-6E42-2623EA9F6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8706BE85-32BE-7EF6-AE57-0D908847A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C6EA6F4-C958-377D-6567-380DC5C2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6412"/>
            <a:ext cx="5854926" cy="1582287"/>
          </a:xfrm>
        </p:spPr>
        <p:txBody>
          <a:bodyPr>
            <a:normAutofit fontScale="90000"/>
          </a:bodyPr>
          <a:lstStyle/>
          <a:p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r>
              <a:rPr lang="fi-FI" sz="4000"/>
              <a:t>Kiitos, </a:t>
            </a:r>
            <a:br>
              <a:rPr lang="fi-FI" sz="4000"/>
            </a:br>
            <a:r>
              <a:rPr lang="fi-FI" sz="4000"/>
              <a:t>kun osallistuit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B83244E-1ED8-9556-A6BE-3109AA992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68746"/>
            <a:ext cx="4712713" cy="36002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/>
              <a:t>Nyt on kiitosten ja todistusten jaon aika. </a:t>
            </a:r>
          </a:p>
        </p:txBody>
      </p:sp>
      <p:pic>
        <p:nvPicPr>
          <p:cNvPr id="11" name="Sisällön paikkamerkki 10" descr="Todistus, jossa on megafoni ja teksti, siitä että on osallistunut tulevaisuustyöpajaan ja mitä työpajassa tehtiin. ">
            <a:extLst>
              <a:ext uri="{FF2B5EF4-FFF2-40B4-BE49-F238E27FC236}">
                <a16:creationId xmlns:a16="http://schemas.microsoft.com/office/drawing/2014/main" id="{D6B3CBAC-A783-5933-3CBB-BECA1C5FC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37" y="457200"/>
            <a:ext cx="3821713" cy="5403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008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83C6A602-0D4D-0003-0B05-59CDCAB37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80407" y="2768762"/>
            <a:ext cx="4473239" cy="1551217"/>
            <a:chOff x="762876" y="488270"/>
            <a:chExt cx="4473239" cy="1551217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1954DC98-894A-DC09-5F14-4B9C2D73F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8264AE99-C273-F09A-F022-5EC74CEEF4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0DF10D7A-2DD9-50D9-E1ED-F15B17C6F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F3905F5-46AD-356D-D27B-E11E3653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Kiitos kaikille!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204EBE8-D0CB-03B6-A806-CD98299A9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0408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Tulevaisuus tehdään nyt. </a:t>
            </a:r>
          </a:p>
        </p:txBody>
      </p:sp>
      <p:pic>
        <p:nvPicPr>
          <p:cNvPr id="7" name="Kuva 6" descr="Useita peukaloita ylhäällä.">
            <a:extLst>
              <a:ext uri="{FF2B5EF4-FFF2-40B4-BE49-F238E27FC236}">
                <a16:creationId xmlns:a16="http://schemas.microsoft.com/office/drawing/2014/main" id="{F2D2A40B-037C-FB82-2090-49595B119E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-1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A740B-0888-B1D9-514E-E414A2E52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FC64312B-22C5-A5ED-1976-D49435C43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715BDD34-B91B-0F2E-34F6-B707E0300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120605FC-8835-3048-8995-398DD8893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83FAB056-1ED3-0474-E39C-E5E9AF77E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C0BF1A4B-478F-1EDD-2F3D-62783943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/>
              <a:t>Mihin pajassa syntynyttä </a:t>
            </a:r>
            <a:br>
              <a:rPr lang="fi-FI" sz="3200"/>
            </a:br>
            <a:r>
              <a:rPr lang="fi-FI" sz="3200"/>
              <a:t>tietoa käytetään? </a:t>
            </a:r>
            <a:br>
              <a:rPr lang="fi-FI" sz="3200"/>
            </a:br>
            <a:r>
              <a:rPr lang="fi-FI" sz="3200"/>
              <a:t>1/2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BF5C138-9606-B74E-92D8-2BDA9132B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2837"/>
            <a:ext cx="4931284" cy="434871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i-FI" dirty="0"/>
              <a:t>Tietoa hyödynnetään </a:t>
            </a:r>
            <a:r>
              <a:rPr lang="fi-FI"/>
              <a:t>esimerkiksi järjestön </a:t>
            </a:r>
            <a:endParaRPr lang="fi-FI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dirty="0"/>
              <a:t>toiminnan kehittämisessä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dirty="0"/>
              <a:t>viestinnässä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dirty="0"/>
              <a:t>vaikuttamisessa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dirty="0"/>
              <a:t>rahoitushakemuksessa.</a:t>
            </a:r>
          </a:p>
          <a:p>
            <a:endParaRPr lang="fi-FI" dirty="0"/>
          </a:p>
        </p:txBody>
      </p:sp>
      <p:pic>
        <p:nvPicPr>
          <p:cNvPr id="11" name="Sisällön paikkamerkki 10" descr="Piirros vihkoista, kynästä, pyyhekumista, saksista ja paperiliittimistä.">
            <a:extLst>
              <a:ext uri="{FF2B5EF4-FFF2-40B4-BE49-F238E27FC236}">
                <a16:creationId xmlns:a16="http://schemas.microsoft.com/office/drawing/2014/main" id="{B50E847E-4BEB-C387-9102-BA0F6131F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529432"/>
            <a:ext cx="5259388" cy="52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2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A3E114CA-57D0-B5FC-239D-79C833CD8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679A6D20-9924-3A3E-54F5-880F5C712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A89E4014-0A84-DA19-2229-1DAD27D80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AAA15A90-D211-1F78-9BC3-1AE0C4B0D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96894028-6AC1-5E8D-622E-A21BCEF4A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/>
              <a:t>Mihin pajassa syntynyttä </a:t>
            </a:r>
            <a:br>
              <a:rPr lang="fi-FI" sz="3200"/>
            </a:br>
            <a:r>
              <a:rPr lang="fi-FI" sz="3200"/>
              <a:t>tietoa käytetään? </a:t>
            </a:r>
            <a:br>
              <a:rPr lang="fi-FI" sz="3200"/>
            </a:br>
            <a:r>
              <a:rPr lang="fi-FI" sz="3200"/>
              <a:t>2/2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9CA3FEA-0AB6-47FE-2EAE-CC698F51D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2837"/>
            <a:ext cx="4931284" cy="434871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dirty="0"/>
              <a:t>Työpajan vetäjät käyvät työpajassa syntyneet keskustelut läpi luottamuksellisesti.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dirty="0"/>
              <a:t>Kenenkään vastauksia ei voi siitä tunnistaa. </a:t>
            </a:r>
          </a:p>
          <a:p>
            <a:endParaRPr lang="fi-FI" dirty="0"/>
          </a:p>
        </p:txBody>
      </p:sp>
      <p:pic>
        <p:nvPicPr>
          <p:cNvPr id="11" name="Sisällön paikkamerkki 10" descr="Piirros vihkoista, kynästä, pyyhekumista, saksista ja paperiliittimistä.">
            <a:extLst>
              <a:ext uri="{FF2B5EF4-FFF2-40B4-BE49-F238E27FC236}">
                <a16:creationId xmlns:a16="http://schemas.microsoft.com/office/drawing/2014/main" id="{60361D6D-551B-981A-50F6-E55050892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529432"/>
            <a:ext cx="5259388" cy="52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29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16F14-F265-D38F-E8EA-6D710A03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25EA7EB6-49F9-4798-EA06-F047CA780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841" y="651894"/>
            <a:ext cx="9602967" cy="348799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2420E4E-4879-81FB-B32E-BB809E97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843" y="1000693"/>
            <a:ext cx="9791282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298EAF8-524E-3D21-C563-F5135BF2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41" y="365125"/>
            <a:ext cx="10612959" cy="1325563"/>
          </a:xfrm>
        </p:spPr>
        <p:txBody>
          <a:bodyPr/>
          <a:lstStyle/>
          <a:p>
            <a:r>
              <a:rPr lang="fi-FI"/>
              <a:t>Mitä tulevaisuustyöpajassa tapahtuu?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678F2F-E71F-5F24-552B-B05FE84B7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486" y="1825624"/>
            <a:ext cx="9108326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i-FI" sz="2800" b="1" dirty="0"/>
              <a:t>Aluksi </a:t>
            </a:r>
            <a:r>
              <a:rPr lang="fi-FI" sz="2800" dirty="0"/>
              <a:t>virittäydymme tulevaisuusajatteluun.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i-FI" sz="2800" b="1" dirty="0"/>
              <a:t>Tunnistamme </a:t>
            </a:r>
            <a:r>
              <a:rPr lang="fi-FI" sz="2800" dirty="0"/>
              <a:t>menneisyyden ja tämän hetken.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i-FI" sz="2800" b="1" dirty="0"/>
              <a:t>Kuvittelemme, </a:t>
            </a:r>
            <a:r>
              <a:rPr lang="fi-FI" sz="2800" dirty="0"/>
              <a:t>millainen tulevaisuus voisi olla.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i-FI" sz="2800" b="1" dirty="0"/>
              <a:t>Haastamme: </a:t>
            </a:r>
            <a:r>
              <a:rPr lang="fi-FI" sz="2800" dirty="0"/>
              <a:t>mitä jos asiat olisivat toisin?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i-FI" sz="2800" b="1" dirty="0"/>
              <a:t>Toimimme </a:t>
            </a:r>
            <a:r>
              <a:rPr lang="fi-FI" sz="2800" dirty="0"/>
              <a:t>yhden askeleen kohti tulevaisuutta.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i-FI" sz="2800" b="1" dirty="0"/>
              <a:t>Lopuksi </a:t>
            </a:r>
            <a:r>
              <a:rPr lang="fi-FI" sz="2800" dirty="0"/>
              <a:t>yhteenveto ja todistukset</a:t>
            </a:r>
            <a:endParaRPr lang="fi-FI" dirty="0"/>
          </a:p>
        </p:txBody>
      </p:sp>
      <p:pic>
        <p:nvPicPr>
          <p:cNvPr id="7" name="Kuva 6" descr="Suurennuslasi ja numero 1.">
            <a:extLst>
              <a:ext uri="{FF2B5EF4-FFF2-40B4-BE49-F238E27FC236}">
                <a16:creationId xmlns:a16="http://schemas.microsoft.com/office/drawing/2014/main" id="{31C9DC27-BEA4-0862-5699-6CC239891D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6" y="1917471"/>
            <a:ext cx="1023256" cy="1023256"/>
          </a:xfrm>
          <a:prstGeom prst="rect">
            <a:avLst/>
          </a:prstGeom>
        </p:spPr>
      </p:pic>
      <p:pic>
        <p:nvPicPr>
          <p:cNvPr id="9" name="Kuva 8" descr="Numero 2 ja lamppu.">
            <a:extLst>
              <a:ext uri="{FF2B5EF4-FFF2-40B4-BE49-F238E27FC236}">
                <a16:creationId xmlns:a16="http://schemas.microsoft.com/office/drawing/2014/main" id="{3C788748-16EA-C9BA-184B-CC7CA1185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02" y="3019247"/>
            <a:ext cx="1076499" cy="1076499"/>
          </a:xfrm>
          <a:prstGeom prst="rect">
            <a:avLst/>
          </a:prstGeom>
        </p:spPr>
      </p:pic>
      <p:pic>
        <p:nvPicPr>
          <p:cNvPr id="11" name="Kuva 10" descr="Numero 3 ja kysymysmerkki. ">
            <a:extLst>
              <a:ext uri="{FF2B5EF4-FFF2-40B4-BE49-F238E27FC236}">
                <a16:creationId xmlns:a16="http://schemas.microsoft.com/office/drawing/2014/main" id="{0214F4B2-5C66-02AB-202D-59B5A6701D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54" y="4230706"/>
            <a:ext cx="1023256" cy="1023256"/>
          </a:xfrm>
          <a:prstGeom prst="rect">
            <a:avLst/>
          </a:prstGeom>
        </p:spPr>
      </p:pic>
      <p:pic>
        <p:nvPicPr>
          <p:cNvPr id="14" name="Kuva 13" descr="Numero 4 ja megafoni.">
            <a:extLst>
              <a:ext uri="{FF2B5EF4-FFF2-40B4-BE49-F238E27FC236}">
                <a16:creationId xmlns:a16="http://schemas.microsoft.com/office/drawing/2014/main" id="{4CE0B569-40D2-4A80-4108-AE304F0287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5" y="5447166"/>
            <a:ext cx="1023256" cy="10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84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00BFE-C583-CD83-57D0-312D02B87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7D2B4918-7490-D5A2-6DDA-67DE206C5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5" y="651894"/>
            <a:ext cx="7216353" cy="348799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20E87D9-7983-5F46-0E7C-CA22AFB92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7" y="1000693"/>
            <a:ext cx="7357866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DA12E86-2AA5-E7E0-F142-295ED711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75" y="365125"/>
            <a:ext cx="10590925" cy="1325563"/>
          </a:xfrm>
        </p:spPr>
        <p:txBody>
          <a:bodyPr/>
          <a:lstStyle/>
          <a:p>
            <a:r>
              <a:rPr lang="fi-FI"/>
              <a:t>Näin toimimme yhdessä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0A7EB6-B260-F936-FB76-71ED2DF49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486" y="1535680"/>
            <a:ext cx="9241970" cy="5322320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fi-FI" sz="2800" b="1"/>
              <a:t>Kuunnellaan toisiamme, ei puhuta toisten päälle.</a:t>
            </a:r>
          </a:p>
          <a:p>
            <a:pPr>
              <a:lnSpc>
                <a:spcPct val="250000"/>
              </a:lnSpc>
            </a:pPr>
            <a:r>
              <a:rPr lang="fi-FI" sz="2800" b="1"/>
              <a:t>Jokainen saa osallistua omalla tavallaan.</a:t>
            </a:r>
          </a:p>
          <a:p>
            <a:pPr>
              <a:lnSpc>
                <a:spcPct val="250000"/>
              </a:lnSpc>
            </a:pPr>
            <a:r>
              <a:rPr lang="fi-FI" sz="2800" b="1"/>
              <a:t>Kaikkien mielipiteet ovat tärkeitä.</a:t>
            </a:r>
          </a:p>
          <a:p>
            <a:pPr>
              <a:lnSpc>
                <a:spcPct val="250000"/>
              </a:lnSpc>
            </a:pPr>
            <a:r>
              <a:rPr lang="fi-FI" sz="2800" b="1"/>
              <a:t>Ei kerrota muille keskusteluista.</a:t>
            </a:r>
          </a:p>
          <a:p>
            <a:pPr marL="0" indent="0">
              <a:lnSpc>
                <a:spcPct val="250000"/>
              </a:lnSpc>
              <a:buNone/>
            </a:pPr>
            <a:endParaRPr lang="fi-FI" sz="2800" b="1"/>
          </a:p>
        </p:txBody>
      </p:sp>
      <p:pic>
        <p:nvPicPr>
          <p:cNvPr id="17" name="Kuva 16" descr="Korva ja puhekupla.">
            <a:extLst>
              <a:ext uri="{FF2B5EF4-FFF2-40B4-BE49-F238E27FC236}">
                <a16:creationId xmlns:a16="http://schemas.microsoft.com/office/drawing/2014/main" id="{371464F7-9BBA-C993-5B55-388C0373B5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5" y="1814628"/>
            <a:ext cx="1023256" cy="1023256"/>
          </a:xfrm>
          <a:prstGeom prst="rect">
            <a:avLst/>
          </a:prstGeom>
        </p:spPr>
      </p:pic>
      <p:pic>
        <p:nvPicPr>
          <p:cNvPr id="15" name="Kuva 14" descr="Neljä piirrettyä ihmistä ja puhekupla.">
            <a:extLst>
              <a:ext uri="{FF2B5EF4-FFF2-40B4-BE49-F238E27FC236}">
                <a16:creationId xmlns:a16="http://schemas.microsoft.com/office/drawing/2014/main" id="{9FE7E2A5-86B9-0229-FFF6-5F45C5F6B4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77" y="3012728"/>
            <a:ext cx="1079386" cy="1079386"/>
          </a:xfrm>
          <a:prstGeom prst="rect">
            <a:avLst/>
          </a:prstGeom>
        </p:spPr>
      </p:pic>
      <p:pic>
        <p:nvPicPr>
          <p:cNvPr id="19" name="Kuva 18" descr="Käsien puristus">
            <a:extLst>
              <a:ext uri="{FF2B5EF4-FFF2-40B4-BE49-F238E27FC236}">
                <a16:creationId xmlns:a16="http://schemas.microsoft.com/office/drawing/2014/main" id="{5A453AAC-E1BB-84A9-AEB6-06B0F03633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56" y="4196840"/>
            <a:ext cx="1079385" cy="1079385"/>
          </a:xfrm>
          <a:prstGeom prst="rect">
            <a:avLst/>
          </a:prstGeom>
        </p:spPr>
      </p:pic>
      <p:pic>
        <p:nvPicPr>
          <p:cNvPr id="11" name="Kuva 10" descr="Kädet yhdessä.">
            <a:extLst>
              <a:ext uri="{FF2B5EF4-FFF2-40B4-BE49-F238E27FC236}">
                <a16:creationId xmlns:a16="http://schemas.microsoft.com/office/drawing/2014/main" id="{B9327093-A272-4C42-0F93-E9DE32F33B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44" y="5346344"/>
            <a:ext cx="1135514" cy="11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5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BF82A-FEA7-D6DD-DB57-3FB1E1025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361D8ABE-B84F-6DF2-F254-7F80DC1E9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2876" y="488270"/>
            <a:ext cx="4473239" cy="1551217"/>
            <a:chOff x="762876" y="488270"/>
            <a:chExt cx="4473239" cy="1551217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F6D4C0D9-AC1A-EB72-7423-209CD8606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1504501"/>
              <a:ext cx="44732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211BD58A-3EA6-B438-3812-286E8FBC4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7" y="1000693"/>
              <a:ext cx="374380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65D4A397-F000-4799-1856-3865E5B19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2876" y="488270"/>
              <a:ext cx="3264839" cy="534986"/>
            </a:xfrm>
            <a:prstGeom prst="rect">
              <a:avLst/>
            </a:prstGeom>
            <a:solidFill>
              <a:srgbClr val="FD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9C3D326D-B091-65E1-EFC0-2C67D02C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600200"/>
          </a:xfrm>
        </p:spPr>
        <p:txBody>
          <a:bodyPr>
            <a:normAutofit fontScale="90000"/>
          </a:bodyPr>
          <a:lstStyle/>
          <a:p>
            <a:r>
              <a:rPr lang="fi-FI"/>
              <a:t>Oletko </a:t>
            </a:r>
            <a:br>
              <a:rPr lang="fi-FI"/>
            </a:br>
            <a:r>
              <a:rPr lang="fi-FI"/>
              <a:t>osallistunut tulevaisuustyöpajaan?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47EE0A4-19E4-3046-5E3A-546AF3CA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0916" y="2268746"/>
            <a:ext cx="4820156" cy="4484594"/>
          </a:xfrm>
        </p:spPr>
        <p:txBody>
          <a:bodyPr>
            <a:normAutofit/>
          </a:bodyPr>
          <a:lstStyle/>
          <a:p>
            <a:r>
              <a:rPr lang="fi-FI"/>
              <a:t>Näytä korteilla: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pic>
        <p:nvPicPr>
          <p:cNvPr id="14" name="Sisällön paikkamerkki 15" descr="Peukalo ylös. Teksti: kyllä,">
            <a:extLst>
              <a:ext uri="{FF2B5EF4-FFF2-40B4-BE49-F238E27FC236}">
                <a16:creationId xmlns:a16="http://schemas.microsoft.com/office/drawing/2014/main" id="{3E1F24BD-A0D6-3EE9-75A4-7D92FDEAF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9" y="3682982"/>
            <a:ext cx="2359819" cy="2359819"/>
          </a:xfrm>
          <a:prstGeom prst="rect">
            <a:avLst/>
          </a:prstGeom>
        </p:spPr>
      </p:pic>
      <p:pic>
        <p:nvPicPr>
          <p:cNvPr id="15" name="Kuva 14" descr="Peukalo sivulle. Teksti: ihan ok,">
            <a:extLst>
              <a:ext uri="{FF2B5EF4-FFF2-40B4-BE49-F238E27FC236}">
                <a16:creationId xmlns:a16="http://schemas.microsoft.com/office/drawing/2014/main" id="{14C7E2B6-D3DA-3E4E-8B65-1B0C9E59C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95" y="3682981"/>
            <a:ext cx="2359819" cy="2359819"/>
          </a:xfrm>
          <a:prstGeom prst="rect">
            <a:avLst/>
          </a:prstGeom>
        </p:spPr>
      </p:pic>
      <p:pic>
        <p:nvPicPr>
          <p:cNvPr id="16" name="Kuva 15" descr="Peukalo alas. Teksti: ei.">
            <a:extLst>
              <a:ext uri="{FF2B5EF4-FFF2-40B4-BE49-F238E27FC236}">
                <a16:creationId xmlns:a16="http://schemas.microsoft.com/office/drawing/2014/main" id="{84D77DFC-4EEA-EF3D-49C5-DB9F85552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57" y="3682980"/>
            <a:ext cx="2359819" cy="235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1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7A04AAEC-F761-4B1F-2928-15A1FE195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6" y="651894"/>
            <a:ext cx="3779082" cy="348799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8B1D36D6-7923-08A2-9572-CCDC2B9A4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7" y="1000693"/>
            <a:ext cx="3853190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Otsikko 13">
            <a:extLst>
              <a:ext uri="{FF2B5EF4-FFF2-40B4-BE49-F238E27FC236}">
                <a16:creationId xmlns:a16="http://schemas.microsoft.com/office/drawing/2014/main" id="{D8B9E440-55BE-6615-16C5-11DF6200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31284" cy="897875"/>
          </a:xfrm>
        </p:spPr>
        <p:txBody>
          <a:bodyPr/>
          <a:lstStyle/>
          <a:p>
            <a:r>
              <a:rPr lang="fi-FI"/>
              <a:t>Tutustutaan!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ADAA8AB-1622-F584-EDA4-27C0B4160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12722"/>
            <a:ext cx="4393224" cy="4156265"/>
          </a:xfrm>
        </p:spPr>
        <p:txBody>
          <a:bodyPr>
            <a:normAutofit/>
          </a:bodyPr>
          <a:lstStyle/>
          <a:p>
            <a:r>
              <a:rPr lang="fi-FI" sz="2800"/>
              <a:t>Valitse tämänhetkistä fiilistä kuvastava asia. </a:t>
            </a:r>
          </a:p>
          <a:p>
            <a:endParaRPr lang="fi-FI" sz="2800"/>
          </a:p>
          <a:p>
            <a:r>
              <a:rPr lang="fi-FI" sz="2800"/>
              <a:t>Esittele se muille 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/>
              <a:t>kerro nimesi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/>
              <a:t>minkä valitsit. </a:t>
            </a:r>
          </a:p>
        </p:txBody>
      </p:sp>
      <p:pic>
        <p:nvPicPr>
          <p:cNvPr id="4" name="Sisällön paikkamerkki 7" descr="Tarjotin, jossa on erilaisia emojeja.">
            <a:extLst>
              <a:ext uri="{FF2B5EF4-FFF2-40B4-BE49-F238E27FC236}">
                <a16:creationId xmlns:a16="http://schemas.microsoft.com/office/drawing/2014/main" id="{44B136FC-841C-36DB-E5FA-B1B856666F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42" y="1535679"/>
            <a:ext cx="5259388" cy="3944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F974A398-E984-33EE-6BAC-3D74F2B4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62875" y="365125"/>
            <a:ext cx="10590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8335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1C49193F-0DD8-AC92-AFB3-BE523200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6" y="1504501"/>
            <a:ext cx="4473239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8CD975C-7247-AADC-9A07-0224C9F96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7" y="1000693"/>
            <a:ext cx="3743809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D68DD15-435E-CDA8-6800-681B73B85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876" y="488270"/>
            <a:ext cx="3264839" cy="534986"/>
          </a:xfrm>
          <a:prstGeom prst="rect">
            <a:avLst/>
          </a:prstGeom>
          <a:solidFill>
            <a:srgbClr val="FD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FC6154-8D95-60CC-CBE6-4866904D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76" y="457200"/>
            <a:ext cx="4331638" cy="16002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ym typeface="Georgia"/>
              </a:rPr>
              <a:t>Mitä</a:t>
            </a:r>
            <a:r>
              <a:rPr lang="en-US" dirty="0">
                <a:sym typeface="Georgia"/>
              </a:rPr>
              <a:t> </a:t>
            </a:r>
            <a:r>
              <a:rPr lang="en-US" dirty="0" err="1">
                <a:sym typeface="Georgia"/>
              </a:rPr>
              <a:t>sinulle</a:t>
            </a:r>
            <a:br>
              <a:rPr lang="en-US" dirty="0">
                <a:sym typeface="Georgia"/>
              </a:rPr>
            </a:br>
            <a:r>
              <a:rPr lang="en-US" dirty="0" err="1">
                <a:sym typeface="Georgia"/>
              </a:rPr>
              <a:t>tulee</a:t>
            </a:r>
            <a:r>
              <a:rPr lang="en-US" dirty="0">
                <a:sym typeface="Georgia"/>
              </a:rPr>
              <a:t> </a:t>
            </a:r>
            <a:r>
              <a:rPr lang="en-US" dirty="0" err="1">
                <a:sym typeface="Georgia"/>
              </a:rPr>
              <a:t>mieleen</a:t>
            </a:r>
            <a:br>
              <a:rPr lang="en-US" dirty="0">
                <a:sym typeface="Georgia"/>
              </a:rPr>
            </a:br>
            <a:r>
              <a:rPr lang="en-US" dirty="0" err="1">
                <a:sym typeface="Georgia"/>
              </a:rPr>
              <a:t>tulevaisuudesta</a:t>
            </a:r>
            <a:r>
              <a:rPr lang="en-US" dirty="0">
                <a:sym typeface="Georgia"/>
              </a:rPr>
              <a:t>?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73D7A5E-21B6-8B3E-C0B4-17DE6C950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481943"/>
            <a:ext cx="5395759" cy="3387044"/>
          </a:xfrm>
        </p:spPr>
        <p:txBody>
          <a:bodyPr>
            <a:no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252B36"/>
                </a:solidFill>
              </a:rPr>
              <a:t>Valitse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pöydältä</a:t>
            </a:r>
            <a:r>
              <a:rPr lang="en-US" sz="2700" dirty="0">
                <a:solidFill>
                  <a:srgbClr val="252B36"/>
                </a:solidFill>
              </a:rPr>
              <a:t> 1-3 </a:t>
            </a:r>
            <a:r>
              <a:rPr lang="en-US" sz="2700" dirty="0" err="1">
                <a:solidFill>
                  <a:srgbClr val="252B36"/>
                </a:solidFill>
              </a:rPr>
              <a:t>korttia</a:t>
            </a:r>
            <a:r>
              <a:rPr lang="en-US" sz="2700" dirty="0">
                <a:solidFill>
                  <a:srgbClr val="252B36"/>
                </a:solidFill>
              </a:rPr>
              <a:t>.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252B36"/>
                </a:solidFill>
              </a:rPr>
              <a:t>Keskustele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ensin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parin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kanssa</a:t>
            </a:r>
            <a:r>
              <a:rPr lang="en-US" sz="2700" dirty="0">
                <a:solidFill>
                  <a:srgbClr val="252B36"/>
                </a:solidFill>
              </a:rPr>
              <a:t>:</a:t>
            </a: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252B36"/>
                </a:solidFill>
              </a:rPr>
              <a:t>minkä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kortin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valitsit</a:t>
            </a:r>
            <a:endParaRPr lang="en-US" sz="2700" dirty="0">
              <a:solidFill>
                <a:srgbClr val="252B36"/>
              </a:solidFill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252B36"/>
                </a:solidFill>
              </a:rPr>
              <a:t>miksi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valitsit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kortin</a:t>
            </a:r>
            <a:r>
              <a:rPr lang="en-US" sz="2700" dirty="0">
                <a:solidFill>
                  <a:srgbClr val="252B36"/>
                </a:solidFill>
              </a:rPr>
              <a:t>.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rgbClr val="252B36"/>
                </a:solidFill>
              </a:rPr>
              <a:t>Kerro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lopuksi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muille</a:t>
            </a:r>
            <a:r>
              <a:rPr lang="en-US" sz="2700" dirty="0">
                <a:solidFill>
                  <a:srgbClr val="252B36"/>
                </a:solidFill>
              </a:rPr>
              <a:t> </a:t>
            </a:r>
            <a:r>
              <a:rPr lang="en-US" sz="2700" dirty="0" err="1">
                <a:solidFill>
                  <a:srgbClr val="252B36"/>
                </a:solidFill>
              </a:rPr>
              <a:t>siitä</a:t>
            </a:r>
            <a:r>
              <a:rPr lang="en-US" sz="2700" dirty="0">
                <a:solidFill>
                  <a:srgbClr val="252B36"/>
                </a:solidFill>
              </a:rPr>
              <a:t>. </a:t>
            </a:r>
          </a:p>
        </p:txBody>
      </p:sp>
      <p:pic>
        <p:nvPicPr>
          <p:cNvPr id="24" name="Sisällön paikkamerkki 23" descr="Henkilö ihmettelee, pään päällä kysymysmerkki ja pöydällä kortteja.">
            <a:extLst>
              <a:ext uri="{FF2B5EF4-FFF2-40B4-BE49-F238E27FC236}">
                <a16:creationId xmlns:a16="http://schemas.microsoft.com/office/drawing/2014/main" id="{F07A90CB-F9F4-CC50-C08E-87F6CF054E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38" y="815869"/>
            <a:ext cx="4901885" cy="4901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5734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8e4b6eb0-738c-4bc2-b1d5-a7432186f06e" xsi:nil="true"/>
    <SharedWithUsers xmlns="6b5bb947-774a-4b8b-93e5-00d9cd2b47fd">
      <UserInfo>
        <DisplayName/>
        <AccountId xsi:nil="true"/>
        <AccountType/>
      </UserInfo>
    </SharedWithUsers>
    <lcf76f155ced4ddcb4097134ff3c332f xmlns="8e4b6eb0-738c-4bc2-b1d5-a7432186f06e">
      <Terms xmlns="http://schemas.microsoft.com/office/infopath/2007/PartnerControls"/>
    </lcf76f155ced4ddcb4097134ff3c332f>
    <TaxCatchAll xmlns="6b5bb947-774a-4b8b-93e5-00d9cd2b47f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36C27C098AA6A4ABC063FA464FEB5C7" ma:contentTypeVersion="15" ma:contentTypeDescription="Luo uusi asiakirja." ma:contentTypeScope="" ma:versionID="91104f12ab53d42bff64affe10f45fd7">
  <xsd:schema xmlns:xsd="http://www.w3.org/2001/XMLSchema" xmlns:xs="http://www.w3.org/2001/XMLSchema" xmlns:p="http://schemas.microsoft.com/office/2006/metadata/properties" xmlns:ns2="6b5bb947-774a-4b8b-93e5-00d9cd2b47fd" xmlns:ns3="8e4b6eb0-738c-4bc2-b1d5-a7432186f06e" targetNamespace="http://schemas.microsoft.com/office/2006/metadata/properties" ma:root="true" ma:fieldsID="a15ad8a00c9897fb6025b40468848281" ns2:_="" ns3:_="">
    <xsd:import namespace="6b5bb947-774a-4b8b-93e5-00d9cd2b47fd"/>
    <xsd:import namespace="8e4b6eb0-738c-4bc2-b1d5-a7432186f0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bb947-774a-4b8b-93e5-00d9cd2b47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a330c96-ce45-477c-8d9c-46c9c8ca3e08}" ma:internalName="TaxCatchAll" ma:showField="CatchAllData" ma:web="6b5bb947-774a-4b8b-93e5-00d9cd2b47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b6eb0-738c-4bc2-b1d5-a7432186f0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7f3b43cd-3a38-4314-8433-313e43a61a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381579-4C81-4256-8DC4-FCBE417AC9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3DFAF0-81DC-41FC-8DCC-B9CAF4A1CB12}">
  <ds:schemaRefs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8e4b6eb0-738c-4bc2-b1d5-a7432186f06e"/>
    <ds:schemaRef ds:uri="6b5bb947-774a-4b8b-93e5-00d9cd2b47fd"/>
  </ds:schemaRefs>
</ds:datastoreItem>
</file>

<file path=customXml/itemProps3.xml><?xml version="1.0" encoding="utf-8"?>
<ds:datastoreItem xmlns:ds="http://schemas.openxmlformats.org/officeDocument/2006/customXml" ds:itemID="{3A297D0C-2724-47A6-9FF6-E23CC12F7D66}">
  <ds:schemaRefs>
    <ds:schemaRef ds:uri="6b5bb947-774a-4b8b-93e5-00d9cd2b47fd"/>
    <ds:schemaRef ds:uri="8e4b6eb0-738c-4bc2-b1d5-a7432186f0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773</Words>
  <Application>Microsoft Office PowerPoint</Application>
  <PresentationFormat>Laajakuva</PresentationFormat>
  <Paragraphs>159</Paragraphs>
  <Slides>24</Slides>
  <Notes>24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24</vt:i4>
      </vt:variant>
    </vt:vector>
  </HeadingPairs>
  <TitlesOfParts>
    <vt:vector size="31" baseType="lpstr">
      <vt:lpstr>-apple-system</vt:lpstr>
      <vt:lpstr>Aptos</vt:lpstr>
      <vt:lpstr>Arial</vt:lpstr>
      <vt:lpstr>Arial Black</vt:lpstr>
      <vt:lpstr>Georgia</vt:lpstr>
      <vt:lpstr>Roboto</vt:lpstr>
      <vt:lpstr>Office-teema</vt:lpstr>
      <vt:lpstr>Tervetuloa tulevaisuustyöpajaan</vt:lpstr>
      <vt:lpstr>Mitä  työpajassa tehdään?</vt:lpstr>
      <vt:lpstr>Mihin pajassa syntynyttä  tietoa käytetään?  1/2 </vt:lpstr>
      <vt:lpstr>Mihin pajassa syntynyttä  tietoa käytetään?  2/2</vt:lpstr>
      <vt:lpstr>Mitä tulevaisuustyöpajassa tapahtuu?</vt:lpstr>
      <vt:lpstr>Näin toimimme yhdessä</vt:lpstr>
      <vt:lpstr>Oletko  osallistunut tulevaisuustyöpajaan?</vt:lpstr>
      <vt:lpstr>Tutustutaan!</vt:lpstr>
      <vt:lpstr>Mitä sinulle tulee mieleen tulevaisuudesta?</vt:lpstr>
      <vt:lpstr>Mitä tulevaisuusajattelu on?</vt:lpstr>
      <vt:lpstr>Tulevaisuus ei vain tapahdu. Se tehdään.</vt:lpstr>
      <vt:lpstr>Lyhyt tauko 1/2</vt:lpstr>
      <vt:lpstr>Tulevaisuuspolku</vt:lpstr>
      <vt:lpstr>Tunnista:  Miten asiat  ovat nyt? </vt:lpstr>
      <vt:lpstr>Millainen  tulevaisuus  voisi olla? </vt:lpstr>
      <vt:lpstr>Esine tulevaisuudesta</vt:lpstr>
      <vt:lpstr>Lyhyt  tauko 2/2</vt:lpstr>
      <vt:lpstr>Haasta:  Mitä jos…? </vt:lpstr>
      <vt:lpstr>Yksi asia,  jota kohti mennään </vt:lpstr>
      <vt:lpstr>Mitä tulevaisuustyöpajassa tapahtui?</vt:lpstr>
      <vt:lpstr>Loppupalaute</vt:lpstr>
      <vt:lpstr>Mikä jäi  eniten mieleen työpajoista?</vt:lpstr>
      <vt:lpstr>    Kiitos,  kun osallistuit</vt:lpstr>
      <vt:lpstr>Kiitos kaikille!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Tulevaisuustyöpaja</dc:title>
  <dc:creator>Satu Timperi</dc:creator>
  <cp:lastModifiedBy>Satu Timperi</cp:lastModifiedBy>
  <cp:revision>1</cp:revision>
  <cp:lastPrinted>2026-01-14T13:48:17Z</cp:lastPrinted>
  <dcterms:created xsi:type="dcterms:W3CDTF">2024-05-27T17:14:04Z</dcterms:created>
  <dcterms:modified xsi:type="dcterms:W3CDTF">2026-07-11T13:43:16Z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0x010100836C27C098AA6A4ABC063FA464FEB5C7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{"FileActivityType":"9","FileActivityTimeStamp":"2024-05-28T06.26.13.810Z","FileActivityUsersOnPage":[{"DisplayName":"Satu Timperi","Id":"satu.timperi@kvtuki57.fi"}],"FileActivityNavigationId":null}</vt:lpwstr>
  </property>
  <property fmtid="{D5CDD505-2E9C-101B-9397-08002B2CF9AE}" pid="7" name="TriggerFlowInfo">
    <vt:lpwstr/>
  </property>
</Properties>
</file>